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6"/>
  </p:notesMasterIdLst>
  <p:sldIdLst>
    <p:sldId id="256" r:id="rId5"/>
    <p:sldId id="264" r:id="rId6"/>
    <p:sldId id="292" r:id="rId7"/>
    <p:sldId id="293" r:id="rId8"/>
    <p:sldId id="268" r:id="rId9"/>
    <p:sldId id="265" r:id="rId10"/>
    <p:sldId id="294" r:id="rId11"/>
    <p:sldId id="295" r:id="rId12"/>
    <p:sldId id="296" r:id="rId13"/>
    <p:sldId id="297" r:id="rId14"/>
    <p:sldId id="308" r:id="rId15"/>
    <p:sldId id="298" r:id="rId16"/>
    <p:sldId id="309" r:id="rId17"/>
    <p:sldId id="307" r:id="rId18"/>
    <p:sldId id="299" r:id="rId19"/>
    <p:sldId id="310" r:id="rId20"/>
    <p:sldId id="300" r:id="rId21"/>
    <p:sldId id="311" r:id="rId22"/>
    <p:sldId id="301" r:id="rId23"/>
    <p:sldId id="312" r:id="rId24"/>
    <p:sldId id="302" r:id="rId25"/>
    <p:sldId id="303" r:id="rId26"/>
    <p:sldId id="313" r:id="rId27"/>
    <p:sldId id="304" r:id="rId28"/>
    <p:sldId id="314" r:id="rId29"/>
    <p:sldId id="315" r:id="rId30"/>
    <p:sldId id="305" r:id="rId31"/>
    <p:sldId id="306" r:id="rId32"/>
    <p:sldId id="290" r:id="rId33"/>
    <p:sldId id="291" r:id="rId34"/>
    <p:sldId id="26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1699B8-CE1C-9C79-0955-2E8D38B1F6A3}" name="Lauren Kirksey" initials="" userId="S::lkirksey@harvester.cc::b918ab49-2d48-47c1-9974-7142e7133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6B033"/>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83F42-40D6-863E-1D77-16947895295E}" v="1" dt="2024-09-17T19:10:18.574"/>
    <p1510:client id="{5CFBDBAF-F7E6-B712-1136-FA6AB5BFEA6A}" v="148" dt="2024-09-17T19:01:57.490"/>
    <p1510:client id="{C9ABBC70-B40D-D1BE-B824-709FDE77EAA0}" v="230" dt="2024-09-18T13:29:57.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0"/>
    <p:restoredTop sz="85879"/>
  </p:normalViewPr>
  <p:slideViewPr>
    <p:cSldViewPr snapToGrid="0">
      <p:cViewPr varScale="1">
        <p:scale>
          <a:sx n="86" d="100"/>
          <a:sy n="86" d="100"/>
        </p:scale>
        <p:origin x="21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Roth" userId="S::mroth@harvester.cc::12df112c-43c1-4ea7-9473-c12638ba4b02" providerId="AD" clId="Web-{5CFBDBAF-F7E6-B712-1136-FA6AB5BFEA6A}"/>
    <pc:docChg chg="addSld delSld modSld sldOrd">
      <pc:chgData name="Maria Roth" userId="S::mroth@harvester.cc::12df112c-43c1-4ea7-9473-c12638ba4b02" providerId="AD" clId="Web-{5CFBDBAF-F7E6-B712-1136-FA6AB5BFEA6A}" dt="2024-09-17T19:01:57.490" v="137" actId="20577"/>
      <pc:docMkLst>
        <pc:docMk/>
      </pc:docMkLst>
      <pc:sldChg chg="modSp">
        <pc:chgData name="Maria Roth" userId="S::mroth@harvester.cc::12df112c-43c1-4ea7-9473-c12638ba4b02" providerId="AD" clId="Web-{5CFBDBAF-F7E6-B712-1136-FA6AB5BFEA6A}" dt="2024-09-17T18:52:04.251" v="24" actId="20577"/>
        <pc:sldMkLst>
          <pc:docMk/>
          <pc:sldMk cId="575049875" sldId="297"/>
        </pc:sldMkLst>
        <pc:spChg chg="mod">
          <ac:chgData name="Maria Roth" userId="S::mroth@harvester.cc::12df112c-43c1-4ea7-9473-c12638ba4b02" providerId="AD" clId="Web-{5CFBDBAF-F7E6-B712-1136-FA6AB5BFEA6A}" dt="2024-09-17T18:52:04.251" v="24" actId="20577"/>
          <ac:spMkLst>
            <pc:docMk/>
            <pc:sldMk cId="575049875" sldId="297"/>
            <ac:spMk id="3" creationId="{E7788C68-9BA1-E3FD-1A60-DA7FA23E2079}"/>
          </ac:spMkLst>
        </pc:spChg>
      </pc:sldChg>
      <pc:sldChg chg="addSp modSp">
        <pc:chgData name="Maria Roth" userId="S::mroth@harvester.cc::12df112c-43c1-4ea7-9473-c12638ba4b02" providerId="AD" clId="Web-{5CFBDBAF-F7E6-B712-1136-FA6AB5BFEA6A}" dt="2024-09-17T18:54:14.756" v="47"/>
        <pc:sldMkLst>
          <pc:docMk/>
          <pc:sldMk cId="1649331886" sldId="298"/>
        </pc:sldMkLst>
        <pc:spChg chg="mod">
          <ac:chgData name="Maria Roth" userId="S::mroth@harvester.cc::12df112c-43c1-4ea7-9473-c12638ba4b02" providerId="AD" clId="Web-{5CFBDBAF-F7E6-B712-1136-FA6AB5BFEA6A}" dt="2024-09-17T18:53:19.707" v="33" actId="20577"/>
          <ac:spMkLst>
            <pc:docMk/>
            <pc:sldMk cId="1649331886" sldId="298"/>
            <ac:spMk id="3" creationId="{E7788C68-9BA1-E3FD-1A60-DA7FA23E2079}"/>
          </ac:spMkLst>
        </pc:spChg>
        <pc:picChg chg="add">
          <ac:chgData name="Maria Roth" userId="S::mroth@harvester.cc::12df112c-43c1-4ea7-9473-c12638ba4b02" providerId="AD" clId="Web-{5CFBDBAF-F7E6-B712-1136-FA6AB5BFEA6A}" dt="2024-09-17T18:54:14.756" v="47"/>
          <ac:picMkLst>
            <pc:docMk/>
            <pc:sldMk cId="1649331886" sldId="298"/>
            <ac:picMk id="4" creationId="{A0C58EA0-47D3-5645-2E8A-EACDE89D9E1B}"/>
          </ac:picMkLst>
        </pc:picChg>
      </pc:sldChg>
      <pc:sldChg chg="modSp">
        <pc:chgData name="Maria Roth" userId="S::mroth@harvester.cc::12df112c-43c1-4ea7-9473-c12638ba4b02" providerId="AD" clId="Web-{5CFBDBAF-F7E6-B712-1136-FA6AB5BFEA6A}" dt="2024-09-17T18:56:49.636" v="85" actId="20577"/>
        <pc:sldMkLst>
          <pc:docMk/>
          <pc:sldMk cId="1184471089" sldId="300"/>
        </pc:sldMkLst>
        <pc:spChg chg="mod">
          <ac:chgData name="Maria Roth" userId="S::mroth@harvester.cc::12df112c-43c1-4ea7-9473-c12638ba4b02" providerId="AD" clId="Web-{5CFBDBAF-F7E6-B712-1136-FA6AB5BFEA6A}" dt="2024-09-17T18:56:49.636" v="85" actId="20577"/>
          <ac:spMkLst>
            <pc:docMk/>
            <pc:sldMk cId="1184471089" sldId="300"/>
            <ac:spMk id="3" creationId="{E7788C68-9BA1-E3FD-1A60-DA7FA23E2079}"/>
          </ac:spMkLst>
        </pc:spChg>
      </pc:sldChg>
      <pc:sldChg chg="modSp">
        <pc:chgData name="Maria Roth" userId="S::mroth@harvester.cc::12df112c-43c1-4ea7-9473-c12638ba4b02" providerId="AD" clId="Web-{5CFBDBAF-F7E6-B712-1136-FA6AB5BFEA6A}" dt="2024-09-17T18:59:35.970" v="120" actId="20577"/>
        <pc:sldMkLst>
          <pc:docMk/>
          <pc:sldMk cId="1181644346" sldId="301"/>
        </pc:sldMkLst>
        <pc:spChg chg="mod">
          <ac:chgData name="Maria Roth" userId="S::mroth@harvester.cc::12df112c-43c1-4ea7-9473-c12638ba4b02" providerId="AD" clId="Web-{5CFBDBAF-F7E6-B712-1136-FA6AB5BFEA6A}" dt="2024-09-17T18:59:35.970" v="120" actId="20577"/>
          <ac:spMkLst>
            <pc:docMk/>
            <pc:sldMk cId="1181644346" sldId="301"/>
            <ac:spMk id="3" creationId="{E7788C68-9BA1-E3FD-1A60-DA7FA23E2079}"/>
          </ac:spMkLst>
        </pc:spChg>
      </pc:sldChg>
      <pc:sldChg chg="modSp add del">
        <pc:chgData name="Maria Roth" userId="S::mroth@harvester.cc::12df112c-43c1-4ea7-9473-c12638ba4b02" providerId="AD" clId="Web-{5CFBDBAF-F7E6-B712-1136-FA6AB5BFEA6A}" dt="2024-09-17T19:01:50.568" v="136" actId="20577"/>
        <pc:sldMkLst>
          <pc:docMk/>
          <pc:sldMk cId="3787800154" sldId="304"/>
        </pc:sldMkLst>
        <pc:spChg chg="mod">
          <ac:chgData name="Maria Roth" userId="S::mroth@harvester.cc::12df112c-43c1-4ea7-9473-c12638ba4b02" providerId="AD" clId="Web-{5CFBDBAF-F7E6-B712-1136-FA6AB5BFEA6A}" dt="2024-09-17T19:01:50.568" v="136" actId="20577"/>
          <ac:spMkLst>
            <pc:docMk/>
            <pc:sldMk cId="3787800154" sldId="304"/>
            <ac:spMk id="3" creationId="{E7788C68-9BA1-E3FD-1A60-DA7FA23E2079}"/>
          </ac:spMkLst>
        </pc:spChg>
      </pc:sldChg>
      <pc:sldChg chg="new del">
        <pc:chgData name="Maria Roth" userId="S::mroth@harvester.cc::12df112c-43c1-4ea7-9473-c12638ba4b02" providerId="AD" clId="Web-{5CFBDBAF-F7E6-B712-1136-FA6AB5BFEA6A}" dt="2024-09-17T18:48:48.447" v="1"/>
        <pc:sldMkLst>
          <pc:docMk/>
          <pc:sldMk cId="1000368580" sldId="307"/>
        </pc:sldMkLst>
      </pc:sldChg>
      <pc:sldChg chg="addSp modSp add replId">
        <pc:chgData name="Maria Roth" userId="S::mroth@harvester.cc::12df112c-43c1-4ea7-9473-c12638ba4b02" providerId="AD" clId="Web-{5CFBDBAF-F7E6-B712-1136-FA6AB5BFEA6A}" dt="2024-09-17T18:54:19.599" v="48"/>
        <pc:sldMkLst>
          <pc:docMk/>
          <pc:sldMk cId="4262686149" sldId="307"/>
        </pc:sldMkLst>
        <pc:spChg chg="mod">
          <ac:chgData name="Maria Roth" userId="S::mroth@harvester.cc::12df112c-43c1-4ea7-9473-c12638ba4b02" providerId="AD" clId="Web-{5CFBDBAF-F7E6-B712-1136-FA6AB5BFEA6A}" dt="2024-09-17T18:54:05.177" v="46" actId="20577"/>
          <ac:spMkLst>
            <pc:docMk/>
            <pc:sldMk cId="4262686149" sldId="307"/>
            <ac:spMk id="3" creationId="{E7788C68-9BA1-E3FD-1A60-DA7FA23E2079}"/>
          </ac:spMkLst>
        </pc:spChg>
        <pc:picChg chg="add">
          <ac:chgData name="Maria Roth" userId="S::mroth@harvester.cc::12df112c-43c1-4ea7-9473-c12638ba4b02" providerId="AD" clId="Web-{5CFBDBAF-F7E6-B712-1136-FA6AB5BFEA6A}" dt="2024-09-17T18:54:19.599" v="48"/>
          <ac:picMkLst>
            <pc:docMk/>
            <pc:sldMk cId="4262686149" sldId="307"/>
            <ac:picMk id="4" creationId="{658919F1-0D67-D440-355C-B6BBA52091B4}"/>
          </ac:picMkLst>
        </pc:picChg>
      </pc:sldChg>
      <pc:sldChg chg="modSp add replId">
        <pc:chgData name="Maria Roth" userId="S::mroth@harvester.cc::12df112c-43c1-4ea7-9473-c12638ba4b02" providerId="AD" clId="Web-{5CFBDBAF-F7E6-B712-1136-FA6AB5BFEA6A}" dt="2024-09-17T18:51:42.219" v="21" actId="20577"/>
        <pc:sldMkLst>
          <pc:docMk/>
          <pc:sldMk cId="394467409" sldId="308"/>
        </pc:sldMkLst>
        <pc:spChg chg="mod">
          <ac:chgData name="Maria Roth" userId="S::mroth@harvester.cc::12df112c-43c1-4ea7-9473-c12638ba4b02" providerId="AD" clId="Web-{5CFBDBAF-F7E6-B712-1136-FA6AB5BFEA6A}" dt="2024-09-17T18:51:42.219" v="21" actId="20577"/>
          <ac:spMkLst>
            <pc:docMk/>
            <pc:sldMk cId="394467409" sldId="308"/>
            <ac:spMk id="3" creationId="{E7788C68-9BA1-E3FD-1A60-DA7FA23E2079}"/>
          </ac:spMkLst>
        </pc:spChg>
      </pc:sldChg>
      <pc:sldChg chg="modSp add replId">
        <pc:chgData name="Maria Roth" userId="S::mroth@harvester.cc::12df112c-43c1-4ea7-9473-c12638ba4b02" providerId="AD" clId="Web-{5CFBDBAF-F7E6-B712-1136-FA6AB5BFEA6A}" dt="2024-09-17T18:53:43.551" v="39" actId="20577"/>
        <pc:sldMkLst>
          <pc:docMk/>
          <pc:sldMk cId="338112039" sldId="309"/>
        </pc:sldMkLst>
        <pc:spChg chg="mod">
          <ac:chgData name="Maria Roth" userId="S::mroth@harvester.cc::12df112c-43c1-4ea7-9473-c12638ba4b02" providerId="AD" clId="Web-{5CFBDBAF-F7E6-B712-1136-FA6AB5BFEA6A}" dt="2024-09-17T18:53:43.551" v="39" actId="20577"/>
          <ac:spMkLst>
            <pc:docMk/>
            <pc:sldMk cId="338112039" sldId="309"/>
            <ac:spMk id="3" creationId="{E7788C68-9BA1-E3FD-1A60-DA7FA23E2079}"/>
          </ac:spMkLst>
        </pc:spChg>
      </pc:sldChg>
      <pc:sldChg chg="modSp add ord replId">
        <pc:chgData name="Maria Roth" userId="S::mroth@harvester.cc::12df112c-43c1-4ea7-9473-c12638ba4b02" providerId="AD" clId="Web-{5CFBDBAF-F7E6-B712-1136-FA6AB5BFEA6A}" dt="2024-09-17T18:55:25.039" v="61"/>
        <pc:sldMkLst>
          <pc:docMk/>
          <pc:sldMk cId="1001672291" sldId="310"/>
        </pc:sldMkLst>
        <pc:spChg chg="mod">
          <ac:chgData name="Maria Roth" userId="S::mroth@harvester.cc::12df112c-43c1-4ea7-9473-c12638ba4b02" providerId="AD" clId="Web-{5CFBDBAF-F7E6-B712-1136-FA6AB5BFEA6A}" dt="2024-09-17T18:55:17.617" v="60" actId="20577"/>
          <ac:spMkLst>
            <pc:docMk/>
            <pc:sldMk cId="1001672291" sldId="310"/>
            <ac:spMk id="3" creationId="{E7788C68-9BA1-E3FD-1A60-DA7FA23E2079}"/>
          </ac:spMkLst>
        </pc:spChg>
      </pc:sldChg>
      <pc:sldChg chg="modSp add replId">
        <pc:chgData name="Maria Roth" userId="S::mroth@harvester.cc::12df112c-43c1-4ea7-9473-c12638ba4b02" providerId="AD" clId="Web-{5CFBDBAF-F7E6-B712-1136-FA6AB5BFEA6A}" dt="2024-09-17T18:58:02.451" v="105" actId="20577"/>
        <pc:sldMkLst>
          <pc:docMk/>
          <pc:sldMk cId="1507430587" sldId="311"/>
        </pc:sldMkLst>
        <pc:spChg chg="mod">
          <ac:chgData name="Maria Roth" userId="S::mroth@harvester.cc::12df112c-43c1-4ea7-9473-c12638ba4b02" providerId="AD" clId="Web-{5CFBDBAF-F7E6-B712-1136-FA6AB5BFEA6A}" dt="2024-09-17T18:58:02.451" v="105" actId="20577"/>
          <ac:spMkLst>
            <pc:docMk/>
            <pc:sldMk cId="1507430587" sldId="311"/>
            <ac:spMk id="3" creationId="{E7788C68-9BA1-E3FD-1A60-DA7FA23E2079}"/>
          </ac:spMkLst>
        </pc:spChg>
      </pc:sldChg>
      <pc:sldChg chg="modSp add replId">
        <pc:chgData name="Maria Roth" userId="S::mroth@harvester.cc::12df112c-43c1-4ea7-9473-c12638ba4b02" providerId="AD" clId="Web-{5CFBDBAF-F7E6-B712-1136-FA6AB5BFEA6A}" dt="2024-09-17T18:59:02.484" v="111" actId="20577"/>
        <pc:sldMkLst>
          <pc:docMk/>
          <pc:sldMk cId="3545988773" sldId="312"/>
        </pc:sldMkLst>
        <pc:spChg chg="mod">
          <ac:chgData name="Maria Roth" userId="S::mroth@harvester.cc::12df112c-43c1-4ea7-9473-c12638ba4b02" providerId="AD" clId="Web-{5CFBDBAF-F7E6-B712-1136-FA6AB5BFEA6A}" dt="2024-09-17T18:59:02.484" v="111" actId="20577"/>
          <ac:spMkLst>
            <pc:docMk/>
            <pc:sldMk cId="3545988773" sldId="312"/>
            <ac:spMk id="3" creationId="{E7788C68-9BA1-E3FD-1A60-DA7FA23E2079}"/>
          </ac:spMkLst>
        </pc:spChg>
      </pc:sldChg>
      <pc:sldChg chg="modSp add ord replId">
        <pc:chgData name="Maria Roth" userId="S::mroth@harvester.cc::12df112c-43c1-4ea7-9473-c12638ba4b02" providerId="AD" clId="Web-{5CFBDBAF-F7E6-B712-1136-FA6AB5BFEA6A}" dt="2024-09-17T19:01:57.490" v="137" actId="20577"/>
        <pc:sldMkLst>
          <pc:docMk/>
          <pc:sldMk cId="709840315" sldId="313"/>
        </pc:sldMkLst>
        <pc:spChg chg="mod">
          <ac:chgData name="Maria Roth" userId="S::mroth@harvester.cc::12df112c-43c1-4ea7-9473-c12638ba4b02" providerId="AD" clId="Web-{5CFBDBAF-F7E6-B712-1136-FA6AB5BFEA6A}" dt="2024-09-17T19:01:57.490" v="137" actId="20577"/>
          <ac:spMkLst>
            <pc:docMk/>
            <pc:sldMk cId="709840315" sldId="313"/>
            <ac:spMk id="3" creationId="{E7788C68-9BA1-E3FD-1A60-DA7FA23E2079}"/>
          </ac:spMkLst>
        </pc:spChg>
      </pc:sldChg>
    </pc:docChg>
  </pc:docChgLst>
  <pc:docChgLst>
    <pc:chgData name="Maria Roth" userId="S::mroth@harvester.cc::12df112c-43c1-4ea7-9473-c12638ba4b02" providerId="AD" clId="Web-{16683F42-40D6-863E-1D77-16947895295E}"/>
    <pc:docChg chg="modSld">
      <pc:chgData name="Maria Roth" userId="S::mroth@harvester.cc::12df112c-43c1-4ea7-9473-c12638ba4b02" providerId="AD" clId="Web-{16683F42-40D6-863E-1D77-16947895295E}" dt="2024-09-17T19:10:18.574" v="0" actId="20577"/>
      <pc:docMkLst>
        <pc:docMk/>
      </pc:docMkLst>
      <pc:sldChg chg="modSp">
        <pc:chgData name="Maria Roth" userId="S::mroth@harvester.cc::12df112c-43c1-4ea7-9473-c12638ba4b02" providerId="AD" clId="Web-{16683F42-40D6-863E-1D77-16947895295E}" dt="2024-09-17T19:10:18.574" v="0" actId="20577"/>
        <pc:sldMkLst>
          <pc:docMk/>
          <pc:sldMk cId="394467409" sldId="308"/>
        </pc:sldMkLst>
        <pc:spChg chg="mod">
          <ac:chgData name="Maria Roth" userId="S::mroth@harvester.cc::12df112c-43c1-4ea7-9473-c12638ba4b02" providerId="AD" clId="Web-{16683F42-40D6-863E-1D77-16947895295E}" dt="2024-09-17T19:10:18.574" v="0" actId="20577"/>
          <ac:spMkLst>
            <pc:docMk/>
            <pc:sldMk cId="394467409" sldId="308"/>
            <ac:spMk id="3" creationId="{E7788C68-9BA1-E3FD-1A60-DA7FA23E2079}"/>
          </ac:spMkLst>
        </pc:spChg>
      </pc:sldChg>
    </pc:docChg>
  </pc:docChgLst>
  <pc:docChgLst>
    <pc:chgData name="Maria Roth" userId="S::mroth@harvester.cc::12df112c-43c1-4ea7-9473-c12638ba4b02" providerId="AD" clId="Web-{C9ABBC70-B40D-D1BE-B824-709FDE77EAA0}"/>
    <pc:docChg chg="addSld modSld">
      <pc:chgData name="Maria Roth" userId="S::mroth@harvester.cc::12df112c-43c1-4ea7-9473-c12638ba4b02" providerId="AD" clId="Web-{C9ABBC70-B40D-D1BE-B824-709FDE77EAA0}" dt="2024-09-18T13:29:57.320" v="207"/>
      <pc:docMkLst>
        <pc:docMk/>
      </pc:docMkLst>
      <pc:sldChg chg="modSp">
        <pc:chgData name="Maria Roth" userId="S::mroth@harvester.cc::12df112c-43c1-4ea7-9473-c12638ba4b02" providerId="AD" clId="Web-{C9ABBC70-B40D-D1BE-B824-709FDE77EAA0}" dt="2024-09-18T13:16:19.144" v="25" actId="20577"/>
        <pc:sldMkLst>
          <pc:docMk/>
          <pc:sldMk cId="1181644346" sldId="301"/>
        </pc:sldMkLst>
        <pc:spChg chg="mod">
          <ac:chgData name="Maria Roth" userId="S::mroth@harvester.cc::12df112c-43c1-4ea7-9473-c12638ba4b02" providerId="AD" clId="Web-{C9ABBC70-B40D-D1BE-B824-709FDE77EAA0}" dt="2024-09-18T13:16:19.144" v="25" actId="20577"/>
          <ac:spMkLst>
            <pc:docMk/>
            <pc:sldMk cId="1181644346" sldId="301"/>
            <ac:spMk id="3" creationId="{E7788C68-9BA1-E3FD-1A60-DA7FA23E2079}"/>
          </ac:spMkLst>
        </pc:spChg>
      </pc:sldChg>
      <pc:sldChg chg="modSp">
        <pc:chgData name="Maria Roth" userId="S::mroth@harvester.cc::12df112c-43c1-4ea7-9473-c12638ba4b02" providerId="AD" clId="Web-{C9ABBC70-B40D-D1BE-B824-709FDE77EAA0}" dt="2024-09-18T13:19:49.669" v="69" actId="20577"/>
        <pc:sldMkLst>
          <pc:docMk/>
          <pc:sldMk cId="3787800154" sldId="304"/>
        </pc:sldMkLst>
        <pc:spChg chg="mod">
          <ac:chgData name="Maria Roth" userId="S::mroth@harvester.cc::12df112c-43c1-4ea7-9473-c12638ba4b02" providerId="AD" clId="Web-{C9ABBC70-B40D-D1BE-B824-709FDE77EAA0}" dt="2024-09-18T13:19:49.669" v="69" actId="20577"/>
          <ac:spMkLst>
            <pc:docMk/>
            <pc:sldMk cId="3787800154" sldId="304"/>
            <ac:spMk id="3" creationId="{E7788C68-9BA1-E3FD-1A60-DA7FA23E2079}"/>
          </ac:spMkLst>
        </pc:spChg>
      </pc:sldChg>
      <pc:sldChg chg="modSp">
        <pc:chgData name="Maria Roth" userId="S::mroth@harvester.cc::12df112c-43c1-4ea7-9473-c12638ba4b02" providerId="AD" clId="Web-{C9ABBC70-B40D-D1BE-B824-709FDE77EAA0}" dt="2024-09-18T13:29:02.521" v="194" actId="1076"/>
        <pc:sldMkLst>
          <pc:docMk/>
          <pc:sldMk cId="2264945207" sldId="305"/>
        </pc:sldMkLst>
        <pc:spChg chg="mod">
          <ac:chgData name="Maria Roth" userId="S::mroth@harvester.cc::12df112c-43c1-4ea7-9473-c12638ba4b02" providerId="AD" clId="Web-{C9ABBC70-B40D-D1BE-B824-709FDE77EAA0}" dt="2024-09-18T13:28:53.224" v="193" actId="20577"/>
          <ac:spMkLst>
            <pc:docMk/>
            <pc:sldMk cId="2264945207" sldId="305"/>
            <ac:spMk id="3" creationId="{E7788C68-9BA1-E3FD-1A60-DA7FA23E2079}"/>
          </ac:spMkLst>
        </pc:spChg>
        <pc:picChg chg="mod">
          <ac:chgData name="Maria Roth" userId="S::mroth@harvester.cc::12df112c-43c1-4ea7-9473-c12638ba4b02" providerId="AD" clId="Web-{C9ABBC70-B40D-D1BE-B824-709FDE77EAA0}" dt="2024-09-18T13:29:02.521" v="194" actId="1076"/>
          <ac:picMkLst>
            <pc:docMk/>
            <pc:sldMk cId="2264945207" sldId="305"/>
            <ac:picMk id="2" creationId="{5701599A-E471-A4C8-6C54-2A8B00A8E849}"/>
          </ac:picMkLst>
        </pc:picChg>
      </pc:sldChg>
      <pc:sldChg chg="delSp modSp">
        <pc:chgData name="Maria Roth" userId="S::mroth@harvester.cc::12df112c-43c1-4ea7-9473-c12638ba4b02" providerId="AD" clId="Web-{C9ABBC70-B40D-D1BE-B824-709FDE77EAA0}" dt="2024-09-18T13:29:57.320" v="207"/>
        <pc:sldMkLst>
          <pc:docMk/>
          <pc:sldMk cId="3088633809" sldId="306"/>
        </pc:sldMkLst>
        <pc:spChg chg="mod">
          <ac:chgData name="Maria Roth" userId="S::mroth@harvester.cc::12df112c-43c1-4ea7-9473-c12638ba4b02" providerId="AD" clId="Web-{C9ABBC70-B40D-D1BE-B824-709FDE77EAA0}" dt="2024-09-18T13:29:53.195" v="206" actId="20577"/>
          <ac:spMkLst>
            <pc:docMk/>
            <pc:sldMk cId="3088633809" sldId="306"/>
            <ac:spMk id="3" creationId="{E7788C68-9BA1-E3FD-1A60-DA7FA23E2079}"/>
          </ac:spMkLst>
        </pc:spChg>
        <pc:picChg chg="del">
          <ac:chgData name="Maria Roth" userId="S::mroth@harvester.cc::12df112c-43c1-4ea7-9473-c12638ba4b02" providerId="AD" clId="Web-{C9ABBC70-B40D-D1BE-B824-709FDE77EAA0}" dt="2024-09-18T13:29:57.320" v="207"/>
          <ac:picMkLst>
            <pc:docMk/>
            <pc:sldMk cId="3088633809" sldId="306"/>
            <ac:picMk id="2" creationId="{5701599A-E471-A4C8-6C54-2A8B00A8E849}"/>
          </ac:picMkLst>
        </pc:picChg>
      </pc:sldChg>
      <pc:sldChg chg="delSp modSp">
        <pc:chgData name="Maria Roth" userId="S::mroth@harvester.cc::12df112c-43c1-4ea7-9473-c12638ba4b02" providerId="AD" clId="Web-{C9ABBC70-B40D-D1BE-B824-709FDE77EAA0}" dt="2024-09-18T13:16:03.175" v="24" actId="20577"/>
        <pc:sldMkLst>
          <pc:docMk/>
          <pc:sldMk cId="4262686149" sldId="307"/>
        </pc:sldMkLst>
        <pc:spChg chg="mod">
          <ac:chgData name="Maria Roth" userId="S::mroth@harvester.cc::12df112c-43c1-4ea7-9473-c12638ba4b02" providerId="AD" clId="Web-{C9ABBC70-B40D-D1BE-B824-709FDE77EAA0}" dt="2024-09-18T13:16:03.175" v="24" actId="20577"/>
          <ac:spMkLst>
            <pc:docMk/>
            <pc:sldMk cId="4262686149" sldId="307"/>
            <ac:spMk id="3" creationId="{E7788C68-9BA1-E3FD-1A60-DA7FA23E2079}"/>
          </ac:spMkLst>
        </pc:spChg>
        <pc:picChg chg="del">
          <ac:chgData name="Maria Roth" userId="S::mroth@harvester.cc::12df112c-43c1-4ea7-9473-c12638ba4b02" providerId="AD" clId="Web-{C9ABBC70-B40D-D1BE-B824-709FDE77EAA0}" dt="2024-09-18T13:15:40.424" v="18"/>
          <ac:picMkLst>
            <pc:docMk/>
            <pc:sldMk cId="4262686149" sldId="307"/>
            <ac:picMk id="4" creationId="{658919F1-0D67-D440-355C-B6BBA52091B4}"/>
          </ac:picMkLst>
        </pc:picChg>
      </pc:sldChg>
      <pc:sldChg chg="modSp">
        <pc:chgData name="Maria Roth" userId="S::mroth@harvester.cc::12df112c-43c1-4ea7-9473-c12638ba4b02" providerId="AD" clId="Web-{C9ABBC70-B40D-D1BE-B824-709FDE77EAA0}" dt="2024-09-18T13:14:27.092" v="1" actId="20577"/>
        <pc:sldMkLst>
          <pc:docMk/>
          <pc:sldMk cId="338112039" sldId="309"/>
        </pc:sldMkLst>
        <pc:spChg chg="mod">
          <ac:chgData name="Maria Roth" userId="S::mroth@harvester.cc::12df112c-43c1-4ea7-9473-c12638ba4b02" providerId="AD" clId="Web-{C9ABBC70-B40D-D1BE-B824-709FDE77EAA0}" dt="2024-09-18T13:14:27.092" v="1" actId="20577"/>
          <ac:spMkLst>
            <pc:docMk/>
            <pc:sldMk cId="338112039" sldId="309"/>
            <ac:spMk id="3" creationId="{E7788C68-9BA1-E3FD-1A60-DA7FA23E2079}"/>
          </ac:spMkLst>
        </pc:spChg>
      </pc:sldChg>
      <pc:sldChg chg="modSp">
        <pc:chgData name="Maria Roth" userId="S::mroth@harvester.cc::12df112c-43c1-4ea7-9473-c12638ba4b02" providerId="AD" clId="Web-{C9ABBC70-B40D-D1BE-B824-709FDE77EAA0}" dt="2024-09-18T13:17:42.460" v="41" actId="20577"/>
        <pc:sldMkLst>
          <pc:docMk/>
          <pc:sldMk cId="3545988773" sldId="312"/>
        </pc:sldMkLst>
        <pc:spChg chg="mod">
          <ac:chgData name="Maria Roth" userId="S::mroth@harvester.cc::12df112c-43c1-4ea7-9473-c12638ba4b02" providerId="AD" clId="Web-{C9ABBC70-B40D-D1BE-B824-709FDE77EAA0}" dt="2024-09-18T13:17:42.460" v="41" actId="20577"/>
          <ac:spMkLst>
            <pc:docMk/>
            <pc:sldMk cId="3545988773" sldId="312"/>
            <ac:spMk id="3" creationId="{E7788C68-9BA1-E3FD-1A60-DA7FA23E2079}"/>
          </ac:spMkLst>
        </pc:spChg>
      </pc:sldChg>
      <pc:sldChg chg="addSp delSp modSp add replId">
        <pc:chgData name="Maria Roth" userId="S::mroth@harvester.cc::12df112c-43c1-4ea7-9473-c12638ba4b02" providerId="AD" clId="Web-{C9ABBC70-B40D-D1BE-B824-709FDE77EAA0}" dt="2024-09-18T13:25:42.450" v="138" actId="20577"/>
        <pc:sldMkLst>
          <pc:docMk/>
          <pc:sldMk cId="501092493" sldId="314"/>
        </pc:sldMkLst>
        <pc:spChg chg="mod">
          <ac:chgData name="Maria Roth" userId="S::mroth@harvester.cc::12df112c-43c1-4ea7-9473-c12638ba4b02" providerId="AD" clId="Web-{C9ABBC70-B40D-D1BE-B824-709FDE77EAA0}" dt="2024-09-18T13:25:42.450" v="138" actId="20577"/>
          <ac:spMkLst>
            <pc:docMk/>
            <pc:sldMk cId="501092493" sldId="314"/>
            <ac:spMk id="3" creationId="{E7788C68-9BA1-E3FD-1A60-DA7FA23E2079}"/>
          </ac:spMkLst>
        </pc:spChg>
        <pc:graphicFrameChg chg="add mod modGraphic">
          <ac:chgData name="Maria Roth" userId="S::mroth@harvester.cc::12df112c-43c1-4ea7-9473-c12638ba4b02" providerId="AD" clId="Web-{C9ABBC70-B40D-D1BE-B824-709FDE77EAA0}" dt="2024-09-18T13:23:53.336" v="108"/>
          <ac:graphicFrameMkLst>
            <pc:docMk/>
            <pc:sldMk cId="501092493" sldId="314"/>
            <ac:graphicFrameMk id="4" creationId="{9C28BA18-570D-4F5D-F8BE-F02D9C80CB1D}"/>
          </ac:graphicFrameMkLst>
        </pc:graphicFrameChg>
        <pc:picChg chg="del">
          <ac:chgData name="Maria Roth" userId="S::mroth@harvester.cc::12df112c-43c1-4ea7-9473-c12638ba4b02" providerId="AD" clId="Web-{C9ABBC70-B40D-D1BE-B824-709FDE77EAA0}" dt="2024-09-18T13:20:48.453" v="83"/>
          <ac:picMkLst>
            <pc:docMk/>
            <pc:sldMk cId="501092493" sldId="314"/>
            <ac:picMk id="2" creationId="{5701599A-E471-A4C8-6C54-2A8B00A8E849}"/>
          </ac:picMkLst>
        </pc:picChg>
      </pc:sldChg>
      <pc:sldChg chg="modSp add replId">
        <pc:chgData name="Maria Roth" userId="S::mroth@harvester.cc::12df112c-43c1-4ea7-9473-c12638ba4b02" providerId="AD" clId="Web-{C9ABBC70-B40D-D1BE-B824-709FDE77EAA0}" dt="2024-09-18T13:28:30.973" v="186"/>
        <pc:sldMkLst>
          <pc:docMk/>
          <pc:sldMk cId="2076464580" sldId="315"/>
        </pc:sldMkLst>
        <pc:spChg chg="mod">
          <ac:chgData name="Maria Roth" userId="S::mroth@harvester.cc::12df112c-43c1-4ea7-9473-c12638ba4b02" providerId="AD" clId="Web-{C9ABBC70-B40D-D1BE-B824-709FDE77EAA0}" dt="2024-09-18T13:28:25.895" v="183" actId="20577"/>
          <ac:spMkLst>
            <pc:docMk/>
            <pc:sldMk cId="2076464580" sldId="315"/>
            <ac:spMk id="3" creationId="{E7788C68-9BA1-E3FD-1A60-DA7FA23E2079}"/>
          </ac:spMkLst>
        </pc:spChg>
        <pc:graphicFrameChg chg="mod modGraphic">
          <ac:chgData name="Maria Roth" userId="S::mroth@harvester.cc::12df112c-43c1-4ea7-9473-c12638ba4b02" providerId="AD" clId="Web-{C9ABBC70-B40D-D1BE-B824-709FDE77EAA0}" dt="2024-09-18T13:28:30.973" v="186"/>
          <ac:graphicFrameMkLst>
            <pc:docMk/>
            <pc:sldMk cId="2076464580" sldId="315"/>
            <ac:graphicFrameMk id="4" creationId="{9C28BA18-570D-4F5D-F8BE-F02D9C80CB1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89AF5-EAC2-1A4E-87B9-69E9F7D3C5F4}"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0B9C7-40F5-D647-A838-9989CFF9FB9D}" type="slidenum">
              <a:rPr lang="en-US" smtClean="0"/>
              <a:t>‹#›</a:t>
            </a:fld>
            <a:endParaRPr lang="en-US"/>
          </a:p>
        </p:txBody>
      </p:sp>
    </p:spTree>
    <p:extLst>
      <p:ext uri="{BB962C8B-B14F-4D97-AF65-F5344CB8AC3E}">
        <p14:creationId xmlns:p14="http://schemas.microsoft.com/office/powerpoint/2010/main" val="61356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place pictures, graphics, etc. </a:t>
            </a:r>
          </a:p>
        </p:txBody>
      </p:sp>
      <p:sp>
        <p:nvSpPr>
          <p:cNvPr id="4" name="Slide Number Placeholder 3"/>
          <p:cNvSpPr>
            <a:spLocks noGrp="1"/>
          </p:cNvSpPr>
          <p:nvPr>
            <p:ph type="sldNum" sz="quarter" idx="5"/>
          </p:nvPr>
        </p:nvSpPr>
        <p:spPr/>
        <p:txBody>
          <a:bodyPr/>
          <a:lstStyle/>
          <a:p>
            <a:fld id="{3D80B9C7-40F5-D647-A838-9989CFF9FB9D}" type="slidenum">
              <a:rPr lang="en-US" smtClean="0"/>
              <a:t>2</a:t>
            </a:fld>
            <a:endParaRPr lang="en-US"/>
          </a:p>
        </p:txBody>
      </p:sp>
    </p:spTree>
    <p:extLst>
      <p:ext uri="{BB962C8B-B14F-4D97-AF65-F5344CB8AC3E}">
        <p14:creationId xmlns:p14="http://schemas.microsoft.com/office/powerpoint/2010/main" val="22461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13</a:t>
            </a:fld>
            <a:endParaRPr lang="en-US"/>
          </a:p>
        </p:txBody>
      </p:sp>
    </p:spTree>
    <p:extLst>
      <p:ext uri="{BB962C8B-B14F-4D97-AF65-F5344CB8AC3E}">
        <p14:creationId xmlns:p14="http://schemas.microsoft.com/office/powerpoint/2010/main" val="7354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14</a:t>
            </a:fld>
            <a:endParaRPr lang="en-US"/>
          </a:p>
        </p:txBody>
      </p:sp>
    </p:spTree>
    <p:extLst>
      <p:ext uri="{BB962C8B-B14F-4D97-AF65-F5344CB8AC3E}">
        <p14:creationId xmlns:p14="http://schemas.microsoft.com/office/powerpoint/2010/main" val="3477496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15</a:t>
            </a:fld>
            <a:endParaRPr lang="en-US"/>
          </a:p>
        </p:txBody>
      </p:sp>
    </p:spTree>
    <p:extLst>
      <p:ext uri="{BB962C8B-B14F-4D97-AF65-F5344CB8AC3E}">
        <p14:creationId xmlns:p14="http://schemas.microsoft.com/office/powerpoint/2010/main" val="3608485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16</a:t>
            </a:fld>
            <a:endParaRPr lang="en-US"/>
          </a:p>
        </p:txBody>
      </p:sp>
    </p:spTree>
    <p:extLst>
      <p:ext uri="{BB962C8B-B14F-4D97-AF65-F5344CB8AC3E}">
        <p14:creationId xmlns:p14="http://schemas.microsoft.com/office/powerpoint/2010/main" val="272088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17</a:t>
            </a:fld>
            <a:endParaRPr lang="en-US"/>
          </a:p>
        </p:txBody>
      </p:sp>
    </p:spTree>
    <p:extLst>
      <p:ext uri="{BB962C8B-B14F-4D97-AF65-F5344CB8AC3E}">
        <p14:creationId xmlns:p14="http://schemas.microsoft.com/office/powerpoint/2010/main" val="1324316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18</a:t>
            </a:fld>
            <a:endParaRPr lang="en-US"/>
          </a:p>
        </p:txBody>
      </p:sp>
    </p:spTree>
    <p:extLst>
      <p:ext uri="{BB962C8B-B14F-4D97-AF65-F5344CB8AC3E}">
        <p14:creationId xmlns:p14="http://schemas.microsoft.com/office/powerpoint/2010/main" val="640118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19</a:t>
            </a:fld>
            <a:endParaRPr lang="en-US"/>
          </a:p>
        </p:txBody>
      </p:sp>
    </p:spTree>
    <p:extLst>
      <p:ext uri="{BB962C8B-B14F-4D97-AF65-F5344CB8AC3E}">
        <p14:creationId xmlns:p14="http://schemas.microsoft.com/office/powerpoint/2010/main" val="603388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20</a:t>
            </a:fld>
            <a:endParaRPr lang="en-US"/>
          </a:p>
        </p:txBody>
      </p:sp>
    </p:spTree>
    <p:extLst>
      <p:ext uri="{BB962C8B-B14F-4D97-AF65-F5344CB8AC3E}">
        <p14:creationId xmlns:p14="http://schemas.microsoft.com/office/powerpoint/2010/main" val="3608773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21</a:t>
            </a:fld>
            <a:endParaRPr lang="en-US"/>
          </a:p>
        </p:txBody>
      </p:sp>
    </p:spTree>
    <p:extLst>
      <p:ext uri="{BB962C8B-B14F-4D97-AF65-F5344CB8AC3E}">
        <p14:creationId xmlns:p14="http://schemas.microsoft.com/office/powerpoint/2010/main" val="2808024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22</a:t>
            </a:fld>
            <a:endParaRPr lang="en-US"/>
          </a:p>
        </p:txBody>
      </p:sp>
    </p:spTree>
    <p:extLst>
      <p:ext uri="{BB962C8B-B14F-4D97-AF65-F5344CB8AC3E}">
        <p14:creationId xmlns:p14="http://schemas.microsoft.com/office/powerpoint/2010/main" val="2937509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place pictures, graphics, etc. </a:t>
            </a:r>
          </a:p>
        </p:txBody>
      </p:sp>
      <p:sp>
        <p:nvSpPr>
          <p:cNvPr id="4" name="Slide Number Placeholder 3"/>
          <p:cNvSpPr>
            <a:spLocks noGrp="1"/>
          </p:cNvSpPr>
          <p:nvPr>
            <p:ph type="sldNum" sz="quarter" idx="5"/>
          </p:nvPr>
        </p:nvSpPr>
        <p:spPr/>
        <p:txBody>
          <a:bodyPr/>
          <a:lstStyle/>
          <a:p>
            <a:fld id="{3D80B9C7-40F5-D647-A838-9989CFF9FB9D}" type="slidenum">
              <a:rPr lang="en-US" smtClean="0"/>
              <a:t>3</a:t>
            </a:fld>
            <a:endParaRPr lang="en-US"/>
          </a:p>
        </p:txBody>
      </p:sp>
    </p:spTree>
    <p:extLst>
      <p:ext uri="{BB962C8B-B14F-4D97-AF65-F5344CB8AC3E}">
        <p14:creationId xmlns:p14="http://schemas.microsoft.com/office/powerpoint/2010/main" val="1502124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23</a:t>
            </a:fld>
            <a:endParaRPr lang="en-US"/>
          </a:p>
        </p:txBody>
      </p:sp>
    </p:spTree>
    <p:extLst>
      <p:ext uri="{BB962C8B-B14F-4D97-AF65-F5344CB8AC3E}">
        <p14:creationId xmlns:p14="http://schemas.microsoft.com/office/powerpoint/2010/main" val="1510412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24</a:t>
            </a:fld>
            <a:endParaRPr lang="en-US"/>
          </a:p>
        </p:txBody>
      </p:sp>
    </p:spTree>
    <p:extLst>
      <p:ext uri="{BB962C8B-B14F-4D97-AF65-F5344CB8AC3E}">
        <p14:creationId xmlns:p14="http://schemas.microsoft.com/office/powerpoint/2010/main" val="1556074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25</a:t>
            </a:fld>
            <a:endParaRPr lang="en-US"/>
          </a:p>
        </p:txBody>
      </p:sp>
    </p:spTree>
    <p:extLst>
      <p:ext uri="{BB962C8B-B14F-4D97-AF65-F5344CB8AC3E}">
        <p14:creationId xmlns:p14="http://schemas.microsoft.com/office/powerpoint/2010/main" val="3641773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26</a:t>
            </a:fld>
            <a:endParaRPr lang="en-US"/>
          </a:p>
        </p:txBody>
      </p:sp>
    </p:spTree>
    <p:extLst>
      <p:ext uri="{BB962C8B-B14F-4D97-AF65-F5344CB8AC3E}">
        <p14:creationId xmlns:p14="http://schemas.microsoft.com/office/powerpoint/2010/main" val="1255828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25</a:t>
            </a:fld>
            <a:endParaRPr lang="en-US"/>
          </a:p>
        </p:txBody>
      </p:sp>
    </p:spTree>
    <p:extLst>
      <p:ext uri="{BB962C8B-B14F-4D97-AF65-F5344CB8AC3E}">
        <p14:creationId xmlns:p14="http://schemas.microsoft.com/office/powerpoint/2010/main" val="153665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26</a:t>
            </a:fld>
            <a:endParaRPr lang="en-US"/>
          </a:p>
        </p:txBody>
      </p:sp>
    </p:spTree>
    <p:extLst>
      <p:ext uri="{BB962C8B-B14F-4D97-AF65-F5344CB8AC3E}">
        <p14:creationId xmlns:p14="http://schemas.microsoft.com/office/powerpoint/2010/main" val="1873336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Heading: Bold OR Regular (44 pt)</a:t>
            </a:r>
          </a:p>
          <a:p>
            <a:r>
              <a:rPr lang="en-US" dirty="0"/>
              <a:t>Text: Regular (36 pt)</a:t>
            </a:r>
          </a:p>
        </p:txBody>
      </p:sp>
      <p:sp>
        <p:nvSpPr>
          <p:cNvPr id="4" name="Slide Number Placeholder 3"/>
          <p:cNvSpPr>
            <a:spLocks noGrp="1"/>
          </p:cNvSpPr>
          <p:nvPr>
            <p:ph type="sldNum" sz="quarter" idx="5"/>
          </p:nvPr>
        </p:nvSpPr>
        <p:spPr/>
        <p:txBody>
          <a:bodyPr/>
          <a:lstStyle/>
          <a:p>
            <a:fld id="{3D80B9C7-40F5-D647-A838-9989CFF9FB9D}" type="slidenum">
              <a:rPr lang="en-US" smtClean="0"/>
              <a:t>27</a:t>
            </a:fld>
            <a:endParaRPr lang="en-US"/>
          </a:p>
        </p:txBody>
      </p:sp>
    </p:spTree>
    <p:extLst>
      <p:ext uri="{BB962C8B-B14F-4D97-AF65-F5344CB8AC3E}">
        <p14:creationId xmlns:p14="http://schemas.microsoft.com/office/powerpoint/2010/main" val="1213460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Heading: Bold OR Regular (44 pt)</a:t>
            </a:r>
          </a:p>
          <a:p>
            <a:r>
              <a:rPr lang="en-US" dirty="0"/>
              <a:t>Text: Regular (36 pt)</a:t>
            </a:r>
          </a:p>
        </p:txBody>
      </p:sp>
      <p:sp>
        <p:nvSpPr>
          <p:cNvPr id="4" name="Slide Number Placeholder 3"/>
          <p:cNvSpPr>
            <a:spLocks noGrp="1"/>
          </p:cNvSpPr>
          <p:nvPr>
            <p:ph type="sldNum" sz="quarter" idx="5"/>
          </p:nvPr>
        </p:nvSpPr>
        <p:spPr/>
        <p:txBody>
          <a:bodyPr/>
          <a:lstStyle/>
          <a:p>
            <a:fld id="{3D80B9C7-40F5-D647-A838-9989CFF9FB9D}" type="slidenum">
              <a:rPr lang="en-US" smtClean="0"/>
              <a:t>28</a:t>
            </a:fld>
            <a:endParaRPr lang="en-US"/>
          </a:p>
        </p:txBody>
      </p:sp>
    </p:spTree>
    <p:extLst>
      <p:ext uri="{BB962C8B-B14F-4D97-AF65-F5344CB8AC3E}">
        <p14:creationId xmlns:p14="http://schemas.microsoft.com/office/powerpoint/2010/main" val="945388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29</a:t>
            </a:fld>
            <a:endParaRPr lang="en-US"/>
          </a:p>
        </p:txBody>
      </p:sp>
    </p:spTree>
    <p:extLst>
      <p:ext uri="{BB962C8B-B14F-4D97-AF65-F5344CB8AC3E}">
        <p14:creationId xmlns:p14="http://schemas.microsoft.com/office/powerpoint/2010/main" val="186983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place pictures, graphics, etc. </a:t>
            </a:r>
          </a:p>
        </p:txBody>
      </p:sp>
      <p:sp>
        <p:nvSpPr>
          <p:cNvPr id="4" name="Slide Number Placeholder 3"/>
          <p:cNvSpPr>
            <a:spLocks noGrp="1"/>
          </p:cNvSpPr>
          <p:nvPr>
            <p:ph type="sldNum" sz="quarter" idx="5"/>
          </p:nvPr>
        </p:nvSpPr>
        <p:spPr/>
        <p:txBody>
          <a:bodyPr/>
          <a:lstStyle/>
          <a:p>
            <a:fld id="{3D80B9C7-40F5-D647-A838-9989CFF9FB9D}" type="slidenum">
              <a:rPr lang="en-US" smtClean="0"/>
              <a:t>4</a:t>
            </a:fld>
            <a:endParaRPr lang="en-US"/>
          </a:p>
        </p:txBody>
      </p:sp>
    </p:spTree>
    <p:extLst>
      <p:ext uri="{BB962C8B-B14F-4D97-AF65-F5344CB8AC3E}">
        <p14:creationId xmlns:p14="http://schemas.microsoft.com/office/powerpoint/2010/main" val="4069347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Size: 44 pt</a:t>
            </a:r>
          </a:p>
          <a:p>
            <a:r>
              <a:rPr lang="en-US" dirty="0"/>
              <a:t>Bold or Regular </a:t>
            </a:r>
          </a:p>
          <a:p>
            <a:r>
              <a:rPr lang="en-US" dirty="0"/>
              <a:t>Utilize accent colors </a:t>
            </a:r>
          </a:p>
        </p:txBody>
      </p:sp>
      <p:sp>
        <p:nvSpPr>
          <p:cNvPr id="4" name="Slide Number Placeholder 3"/>
          <p:cNvSpPr>
            <a:spLocks noGrp="1"/>
          </p:cNvSpPr>
          <p:nvPr>
            <p:ph type="sldNum" sz="quarter" idx="5"/>
          </p:nvPr>
        </p:nvSpPr>
        <p:spPr/>
        <p:txBody>
          <a:bodyPr/>
          <a:lstStyle/>
          <a:p>
            <a:fld id="{3D80B9C7-40F5-D647-A838-9989CFF9FB9D}" type="slidenum">
              <a:rPr lang="en-US" smtClean="0"/>
              <a:t>5</a:t>
            </a:fld>
            <a:endParaRPr lang="en-US"/>
          </a:p>
        </p:txBody>
      </p:sp>
    </p:spTree>
    <p:extLst>
      <p:ext uri="{BB962C8B-B14F-4D97-AF65-F5344CB8AC3E}">
        <p14:creationId xmlns:p14="http://schemas.microsoft.com/office/powerpoint/2010/main" val="327166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6</a:t>
            </a:fld>
            <a:endParaRPr lang="en-US"/>
          </a:p>
        </p:txBody>
      </p:sp>
    </p:spTree>
    <p:extLst>
      <p:ext uri="{BB962C8B-B14F-4D97-AF65-F5344CB8AC3E}">
        <p14:creationId xmlns:p14="http://schemas.microsoft.com/office/powerpoint/2010/main" val="4152939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7</a:t>
            </a:fld>
            <a:endParaRPr lang="en-US"/>
          </a:p>
        </p:txBody>
      </p:sp>
    </p:spTree>
    <p:extLst>
      <p:ext uri="{BB962C8B-B14F-4D97-AF65-F5344CB8AC3E}">
        <p14:creationId xmlns:p14="http://schemas.microsoft.com/office/powerpoint/2010/main" val="1466884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10</a:t>
            </a:fld>
            <a:endParaRPr lang="en-US"/>
          </a:p>
        </p:txBody>
      </p:sp>
    </p:spTree>
    <p:extLst>
      <p:ext uri="{BB962C8B-B14F-4D97-AF65-F5344CB8AC3E}">
        <p14:creationId xmlns:p14="http://schemas.microsoft.com/office/powerpoint/2010/main" val="6767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11</a:t>
            </a:fld>
            <a:endParaRPr lang="en-US"/>
          </a:p>
        </p:txBody>
      </p:sp>
    </p:spTree>
    <p:extLst>
      <p:ext uri="{BB962C8B-B14F-4D97-AF65-F5344CB8AC3E}">
        <p14:creationId xmlns:p14="http://schemas.microsoft.com/office/powerpoint/2010/main" val="156581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Point: Bold (44 pt)</a:t>
            </a:r>
          </a:p>
          <a:p>
            <a:r>
              <a:rPr lang="en-US" dirty="0"/>
              <a:t>Scripture: Regular (36 pt)</a:t>
            </a:r>
          </a:p>
          <a:p>
            <a:r>
              <a:rPr lang="en-US" dirty="0"/>
              <a:t>Scripture Reference Regular (36 pt)</a:t>
            </a:r>
          </a:p>
          <a:p>
            <a:endParaRPr lang="en-US" dirty="0"/>
          </a:p>
        </p:txBody>
      </p:sp>
      <p:sp>
        <p:nvSpPr>
          <p:cNvPr id="4" name="Slide Number Placeholder 3"/>
          <p:cNvSpPr>
            <a:spLocks noGrp="1"/>
          </p:cNvSpPr>
          <p:nvPr>
            <p:ph type="sldNum" sz="quarter" idx="5"/>
          </p:nvPr>
        </p:nvSpPr>
        <p:spPr/>
        <p:txBody>
          <a:bodyPr/>
          <a:lstStyle/>
          <a:p>
            <a:fld id="{3D80B9C7-40F5-D647-A838-9989CFF9FB9D}" type="slidenum">
              <a:rPr lang="en-US" smtClean="0"/>
              <a:t>12</a:t>
            </a:fld>
            <a:endParaRPr lang="en-US"/>
          </a:p>
        </p:txBody>
      </p:sp>
    </p:spTree>
    <p:extLst>
      <p:ext uri="{BB962C8B-B14F-4D97-AF65-F5344CB8AC3E}">
        <p14:creationId xmlns:p14="http://schemas.microsoft.com/office/powerpoint/2010/main" val="8471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6D222F-C04F-914A-97B9-B646832A3DE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6F470-9928-5640-ACD4-902A5CDF31FF}" type="slidenum">
              <a:rPr lang="en-US" smtClean="0"/>
              <a:t>‹#›</a:t>
            </a:fld>
            <a:endParaRPr lang="en-US"/>
          </a:p>
        </p:txBody>
      </p:sp>
    </p:spTree>
    <p:extLst>
      <p:ext uri="{BB962C8B-B14F-4D97-AF65-F5344CB8AC3E}">
        <p14:creationId xmlns:p14="http://schemas.microsoft.com/office/powerpoint/2010/main" val="223028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D222F-C04F-914A-97B9-B646832A3DE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6F470-9928-5640-ACD4-902A5CDF31FF}" type="slidenum">
              <a:rPr lang="en-US" smtClean="0"/>
              <a:t>‹#›</a:t>
            </a:fld>
            <a:endParaRPr lang="en-US"/>
          </a:p>
        </p:txBody>
      </p:sp>
    </p:spTree>
    <p:extLst>
      <p:ext uri="{BB962C8B-B14F-4D97-AF65-F5344CB8AC3E}">
        <p14:creationId xmlns:p14="http://schemas.microsoft.com/office/powerpoint/2010/main" val="214048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D222F-C04F-914A-97B9-B646832A3DE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6F470-9928-5640-ACD4-902A5CDF31FF}" type="slidenum">
              <a:rPr lang="en-US" smtClean="0"/>
              <a:t>‹#›</a:t>
            </a:fld>
            <a:endParaRPr lang="en-US"/>
          </a:p>
        </p:txBody>
      </p:sp>
    </p:spTree>
    <p:extLst>
      <p:ext uri="{BB962C8B-B14F-4D97-AF65-F5344CB8AC3E}">
        <p14:creationId xmlns:p14="http://schemas.microsoft.com/office/powerpoint/2010/main" val="148539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D222F-C04F-914A-97B9-B646832A3DE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6F470-9928-5640-ACD4-902A5CDF31FF}" type="slidenum">
              <a:rPr lang="en-US" smtClean="0"/>
              <a:t>‹#›</a:t>
            </a:fld>
            <a:endParaRPr lang="en-US"/>
          </a:p>
        </p:txBody>
      </p:sp>
    </p:spTree>
    <p:extLst>
      <p:ext uri="{BB962C8B-B14F-4D97-AF65-F5344CB8AC3E}">
        <p14:creationId xmlns:p14="http://schemas.microsoft.com/office/powerpoint/2010/main" val="208890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D222F-C04F-914A-97B9-B646832A3DE3}"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6F470-9928-5640-ACD4-902A5CDF31FF}" type="slidenum">
              <a:rPr lang="en-US" smtClean="0"/>
              <a:t>‹#›</a:t>
            </a:fld>
            <a:endParaRPr lang="en-US"/>
          </a:p>
        </p:txBody>
      </p:sp>
    </p:spTree>
    <p:extLst>
      <p:ext uri="{BB962C8B-B14F-4D97-AF65-F5344CB8AC3E}">
        <p14:creationId xmlns:p14="http://schemas.microsoft.com/office/powerpoint/2010/main" val="287948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6D222F-C04F-914A-97B9-B646832A3DE3}"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6F470-9928-5640-ACD4-902A5CDF31FF}" type="slidenum">
              <a:rPr lang="en-US" smtClean="0"/>
              <a:t>‹#›</a:t>
            </a:fld>
            <a:endParaRPr lang="en-US"/>
          </a:p>
        </p:txBody>
      </p:sp>
    </p:spTree>
    <p:extLst>
      <p:ext uri="{BB962C8B-B14F-4D97-AF65-F5344CB8AC3E}">
        <p14:creationId xmlns:p14="http://schemas.microsoft.com/office/powerpoint/2010/main" val="108146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6D222F-C04F-914A-97B9-B646832A3DE3}" type="datetimeFigureOut">
              <a:rPr lang="en-US" smtClean="0"/>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6F470-9928-5640-ACD4-902A5CDF31FF}" type="slidenum">
              <a:rPr lang="en-US" smtClean="0"/>
              <a:t>‹#›</a:t>
            </a:fld>
            <a:endParaRPr lang="en-US"/>
          </a:p>
        </p:txBody>
      </p:sp>
    </p:spTree>
    <p:extLst>
      <p:ext uri="{BB962C8B-B14F-4D97-AF65-F5344CB8AC3E}">
        <p14:creationId xmlns:p14="http://schemas.microsoft.com/office/powerpoint/2010/main" val="138650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6D222F-C04F-914A-97B9-B646832A3DE3}" type="datetimeFigureOut">
              <a:rPr lang="en-US" smtClean="0"/>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6F470-9928-5640-ACD4-902A5CDF31FF}" type="slidenum">
              <a:rPr lang="en-US" smtClean="0"/>
              <a:t>‹#›</a:t>
            </a:fld>
            <a:endParaRPr lang="en-US"/>
          </a:p>
        </p:txBody>
      </p:sp>
    </p:spTree>
    <p:extLst>
      <p:ext uri="{BB962C8B-B14F-4D97-AF65-F5344CB8AC3E}">
        <p14:creationId xmlns:p14="http://schemas.microsoft.com/office/powerpoint/2010/main" val="49550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D222F-C04F-914A-97B9-B646832A3DE3}" type="datetimeFigureOut">
              <a:rPr lang="en-US" smtClean="0"/>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36F470-9928-5640-ACD4-902A5CDF31FF}" type="slidenum">
              <a:rPr lang="en-US" smtClean="0"/>
              <a:t>‹#›</a:t>
            </a:fld>
            <a:endParaRPr lang="en-US"/>
          </a:p>
        </p:txBody>
      </p:sp>
    </p:spTree>
    <p:extLst>
      <p:ext uri="{BB962C8B-B14F-4D97-AF65-F5344CB8AC3E}">
        <p14:creationId xmlns:p14="http://schemas.microsoft.com/office/powerpoint/2010/main" val="348061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6D222F-C04F-914A-97B9-B646832A3DE3}"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6F470-9928-5640-ACD4-902A5CDF31FF}" type="slidenum">
              <a:rPr lang="en-US" smtClean="0"/>
              <a:t>‹#›</a:t>
            </a:fld>
            <a:endParaRPr lang="en-US"/>
          </a:p>
        </p:txBody>
      </p:sp>
    </p:spTree>
    <p:extLst>
      <p:ext uri="{BB962C8B-B14F-4D97-AF65-F5344CB8AC3E}">
        <p14:creationId xmlns:p14="http://schemas.microsoft.com/office/powerpoint/2010/main" val="229099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6D222F-C04F-914A-97B9-B646832A3DE3}"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6F470-9928-5640-ACD4-902A5CDF31FF}" type="slidenum">
              <a:rPr lang="en-US" smtClean="0"/>
              <a:t>‹#›</a:t>
            </a:fld>
            <a:endParaRPr lang="en-US"/>
          </a:p>
        </p:txBody>
      </p:sp>
    </p:spTree>
    <p:extLst>
      <p:ext uri="{BB962C8B-B14F-4D97-AF65-F5344CB8AC3E}">
        <p14:creationId xmlns:p14="http://schemas.microsoft.com/office/powerpoint/2010/main" val="2512246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576D222F-C04F-914A-97B9-B646832A3DE3}" type="datetimeFigureOut">
              <a:rPr lang="en-US" smtClean="0"/>
              <a:t>9/18/2024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7336F470-9928-5640-ACD4-902A5CDF31FF}" type="slidenum">
              <a:rPr lang="en-US" smtClean="0"/>
              <a:t>‹#›</a:t>
            </a:fld>
            <a:endParaRPr lang="en-US"/>
          </a:p>
        </p:txBody>
      </p:sp>
    </p:spTree>
    <p:extLst>
      <p:ext uri="{BB962C8B-B14F-4D97-AF65-F5344CB8AC3E}">
        <p14:creationId xmlns:p14="http://schemas.microsoft.com/office/powerpoint/2010/main" val="10883894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white text&#10;&#10;Description automatically generated">
            <a:extLst>
              <a:ext uri="{FF2B5EF4-FFF2-40B4-BE49-F238E27FC236}">
                <a16:creationId xmlns:a16="http://schemas.microsoft.com/office/drawing/2014/main" id="{59B05391-BE70-532B-60D0-0AA088AB9A64}"/>
              </a:ext>
            </a:extLst>
          </p:cNvPr>
          <p:cNvPicPr>
            <a:picLocks noChangeAspect="1"/>
          </p:cNvPicPr>
          <p:nvPr/>
        </p:nvPicPr>
        <p:blipFill>
          <a:blip r:embed="rId2"/>
          <a:srcRect t="19"/>
          <a:stretch/>
        </p:blipFill>
        <p:spPr>
          <a:xfrm>
            <a:off x="25778" y="39919"/>
            <a:ext cx="12191980" cy="6856718"/>
          </a:xfrm>
          <a:prstGeom prst="rect">
            <a:avLst/>
          </a:prstGeom>
        </p:spPr>
      </p:pic>
    </p:spTree>
    <p:extLst>
      <p:ext uri="{BB962C8B-B14F-4D97-AF65-F5344CB8AC3E}">
        <p14:creationId xmlns:p14="http://schemas.microsoft.com/office/powerpoint/2010/main" val="1448749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vert="horz" lIns="91440" tIns="45720" rIns="91440" bIns="45720" rtlCol="0" anchor="t">
            <a:noAutofit/>
          </a:bodyPr>
          <a:lstStyle/>
          <a:p>
            <a:pPr marL="0" indent="0">
              <a:lnSpc>
                <a:spcPct val="100000"/>
              </a:lnSpc>
              <a:buNone/>
            </a:pPr>
            <a:r>
              <a:rPr lang="en-US" sz="5400" b="1" u="sng" dirty="0">
                <a:solidFill>
                  <a:srgbClr val="A6B033"/>
                </a:solidFill>
                <a:latin typeface="Helvetica" pitchFamily="2" charset="0"/>
              </a:rPr>
              <a:t>Chapter 9</a:t>
            </a:r>
            <a:endParaRPr lang="en-US" sz="5400" u="sng" dirty="0">
              <a:solidFill>
                <a:srgbClr val="A6B033"/>
              </a:solidFill>
              <a:latin typeface="Helvetica" pitchFamily="2" charset="0"/>
            </a:endParaRPr>
          </a:p>
          <a:p>
            <a:pPr marL="0" indent="0">
              <a:lnSpc>
                <a:spcPct val="100000"/>
              </a:lnSpc>
              <a:buNone/>
            </a:pPr>
            <a:r>
              <a:rPr lang="en-US" sz="4400" dirty="0">
                <a:effectLst/>
                <a:latin typeface="Helvetica" pitchFamily="2" charset="0"/>
              </a:rPr>
              <a:t>9:1-12 5</a:t>
            </a:r>
            <a:r>
              <a:rPr lang="en-US" sz="4400" baseline="30000" dirty="0">
                <a:effectLst/>
                <a:latin typeface="Helvetica" pitchFamily="2" charset="0"/>
              </a:rPr>
              <a:t>th</a:t>
            </a:r>
            <a:r>
              <a:rPr lang="en-US" sz="4400" dirty="0">
                <a:effectLst/>
                <a:latin typeface="Helvetica" pitchFamily="2" charset="0"/>
              </a:rPr>
              <a:t> Trumpet</a:t>
            </a:r>
          </a:p>
          <a:p>
            <a:pPr marL="0" indent="0">
              <a:lnSpc>
                <a:spcPct val="100000"/>
              </a:lnSpc>
              <a:buNone/>
            </a:pPr>
            <a:r>
              <a:rPr lang="en-US" sz="4400" dirty="0">
                <a:solidFill>
                  <a:srgbClr val="FCFCFC"/>
                </a:solidFill>
                <a:latin typeface="Helvetica"/>
                <a:cs typeface="Helvetica"/>
              </a:rPr>
              <a:t>A star falls to earth, he opens the bottomless pit and locusts come upon the earth.</a:t>
            </a:r>
            <a:endParaRPr lang="en-US" sz="4400" dirty="0">
              <a:solidFill>
                <a:srgbClr val="FCFCFC"/>
              </a:solidFill>
              <a:latin typeface="Helvetica" pitchFamily="2" charset="0"/>
              <a:cs typeface="Helvetica" pitchFamily="2" charset="0"/>
            </a:endParaRPr>
          </a:p>
        </p:txBody>
      </p:sp>
      <p:pic>
        <p:nvPicPr>
          <p:cNvPr id="2" name="Picture 1">
            <a:extLst>
              <a:ext uri="{FF2B5EF4-FFF2-40B4-BE49-F238E27FC236}">
                <a16:creationId xmlns:a16="http://schemas.microsoft.com/office/drawing/2014/main" id="{A1F34285-E6D4-3E06-0E19-4CE034D5513B}"/>
              </a:ext>
            </a:extLst>
          </p:cNvPr>
          <p:cNvPicPr>
            <a:picLocks noChangeAspect="1"/>
          </p:cNvPicPr>
          <p:nvPr/>
        </p:nvPicPr>
        <p:blipFill>
          <a:blip r:embed="rId3"/>
          <a:srcRect l="58241" t="-879" b="-1"/>
          <a:stretch/>
        </p:blipFill>
        <p:spPr>
          <a:xfrm>
            <a:off x="8946292" y="5514181"/>
            <a:ext cx="3245708" cy="45719"/>
          </a:xfrm>
          <a:prstGeom prst="rect">
            <a:avLst/>
          </a:prstGeom>
        </p:spPr>
      </p:pic>
    </p:spTree>
    <p:extLst>
      <p:ext uri="{BB962C8B-B14F-4D97-AF65-F5344CB8AC3E}">
        <p14:creationId xmlns:p14="http://schemas.microsoft.com/office/powerpoint/2010/main" val="57504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vert="horz" lIns="91440" tIns="45720" rIns="91440" bIns="45720" rtlCol="0" anchor="t">
            <a:noAutofit/>
          </a:bodyPr>
          <a:lstStyle/>
          <a:p>
            <a:pPr marL="0" indent="0">
              <a:lnSpc>
                <a:spcPct val="100000"/>
              </a:lnSpc>
              <a:buNone/>
            </a:pPr>
            <a:r>
              <a:rPr lang="en-US" sz="4400" dirty="0">
                <a:solidFill>
                  <a:srgbClr val="A6B033"/>
                </a:solidFill>
                <a:latin typeface="Helvetica"/>
                <a:cs typeface="Helvetica"/>
              </a:rPr>
              <a:t>Luke 10:18</a:t>
            </a:r>
            <a:endParaRPr lang="en-US" sz="5400" b="1" u="sng" dirty="0">
              <a:solidFill>
                <a:srgbClr val="A6B033"/>
              </a:solidFill>
              <a:latin typeface="Helvetica"/>
              <a:cs typeface="Helvetica"/>
            </a:endParaRPr>
          </a:p>
          <a:p>
            <a:pPr marL="0" indent="0">
              <a:lnSpc>
                <a:spcPct val="100000"/>
              </a:lnSpc>
              <a:buNone/>
            </a:pPr>
            <a:r>
              <a:rPr lang="en-US" sz="4400" i="1" dirty="0">
                <a:solidFill>
                  <a:srgbClr val="FCFCFC"/>
                </a:solidFill>
                <a:latin typeface="Helvetica"/>
                <a:cs typeface="Helvetica"/>
              </a:rPr>
              <a:t>And he said to them, “I saw Satan fall like lightning from heaven.</a:t>
            </a:r>
            <a:endParaRPr lang="en-US" dirty="0"/>
          </a:p>
          <a:p>
            <a:pPr marL="0" indent="0">
              <a:lnSpc>
                <a:spcPct val="100000"/>
              </a:lnSpc>
              <a:buNone/>
            </a:pPr>
            <a:r>
              <a:rPr lang="en-US" sz="4400" dirty="0">
                <a:solidFill>
                  <a:srgbClr val="A6B033"/>
                </a:solidFill>
                <a:latin typeface="Helvetica" pitchFamily="2" charset="0"/>
              </a:rPr>
              <a:t>Rev 12:7</a:t>
            </a:r>
            <a:endParaRPr lang="en-US" sz="4000" dirty="0">
              <a:solidFill>
                <a:srgbClr val="A6B033"/>
              </a:solidFill>
              <a:latin typeface="Helvetica" pitchFamily="2" charset="0"/>
              <a:cs typeface="Helvetica" pitchFamily="2" charset="0"/>
            </a:endParaRPr>
          </a:p>
          <a:p>
            <a:pPr marL="0" indent="0">
              <a:lnSpc>
                <a:spcPct val="100000"/>
              </a:lnSpc>
              <a:buNone/>
            </a:pPr>
            <a:r>
              <a:rPr lang="en-US" sz="4400" i="1" dirty="0">
                <a:solidFill>
                  <a:srgbClr val="FCFCFC"/>
                </a:solidFill>
                <a:latin typeface="Helvetica"/>
                <a:cs typeface="Helvetica"/>
              </a:rPr>
              <a:t>Now war arose in heaven, Michael and his angels fighting against the dragon. And the dragon and his angels fought back,</a:t>
            </a:r>
            <a:endParaRPr lang="en-US" i="1" dirty="0">
              <a:solidFill>
                <a:srgbClr val="FCFCFC"/>
              </a:solidFill>
            </a:endParaRPr>
          </a:p>
          <a:p>
            <a:pPr marL="0" indent="0">
              <a:lnSpc>
                <a:spcPct val="100000"/>
              </a:lnSpc>
              <a:buNone/>
            </a:pPr>
            <a:endParaRPr lang="en-US" sz="4400" dirty="0">
              <a:solidFill>
                <a:srgbClr val="A6B033"/>
              </a:solidFill>
              <a:latin typeface="Helvetica" pitchFamily="2" charset="0"/>
              <a:cs typeface="Helvetica"/>
            </a:endParaRPr>
          </a:p>
        </p:txBody>
      </p:sp>
      <p:pic>
        <p:nvPicPr>
          <p:cNvPr id="2" name="Picture 1">
            <a:extLst>
              <a:ext uri="{FF2B5EF4-FFF2-40B4-BE49-F238E27FC236}">
                <a16:creationId xmlns:a16="http://schemas.microsoft.com/office/drawing/2014/main" id="{A1F34285-E6D4-3E06-0E19-4CE034D5513B}"/>
              </a:ext>
            </a:extLst>
          </p:cNvPr>
          <p:cNvPicPr>
            <a:picLocks noChangeAspect="1"/>
          </p:cNvPicPr>
          <p:nvPr/>
        </p:nvPicPr>
        <p:blipFill>
          <a:blip r:embed="rId3"/>
          <a:srcRect l="58241" t="-879" b="-1"/>
          <a:stretch/>
        </p:blipFill>
        <p:spPr>
          <a:xfrm>
            <a:off x="8946292" y="5514181"/>
            <a:ext cx="3245708" cy="45719"/>
          </a:xfrm>
          <a:prstGeom prst="rect">
            <a:avLst/>
          </a:prstGeom>
        </p:spPr>
      </p:pic>
    </p:spTree>
    <p:extLst>
      <p:ext uri="{BB962C8B-B14F-4D97-AF65-F5344CB8AC3E}">
        <p14:creationId xmlns:p14="http://schemas.microsoft.com/office/powerpoint/2010/main" val="394467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vert="horz" lIns="91440" tIns="45720" rIns="91440" bIns="45720" rtlCol="0" anchor="t">
            <a:noAutofit/>
          </a:bodyPr>
          <a:lstStyle/>
          <a:p>
            <a:pPr marL="0" indent="0">
              <a:lnSpc>
                <a:spcPct val="100000"/>
              </a:lnSpc>
              <a:buNone/>
            </a:pPr>
            <a:r>
              <a:rPr lang="en-US" sz="5400" b="1" u="sng" dirty="0">
                <a:solidFill>
                  <a:srgbClr val="A6B033"/>
                </a:solidFill>
                <a:latin typeface="Helvetica" pitchFamily="2" charset="0"/>
              </a:rPr>
              <a:t>Chapter 9</a:t>
            </a:r>
            <a:endParaRPr lang="en-US" sz="5400" u="sng" dirty="0">
              <a:solidFill>
                <a:srgbClr val="A6B033"/>
              </a:solidFill>
              <a:latin typeface="Helvetica" pitchFamily="2" charset="0"/>
            </a:endParaRPr>
          </a:p>
          <a:p>
            <a:pPr marL="0" indent="0">
              <a:lnSpc>
                <a:spcPct val="100000"/>
              </a:lnSpc>
              <a:buNone/>
            </a:pPr>
            <a:r>
              <a:rPr lang="en-US" sz="4400" dirty="0">
                <a:effectLst/>
                <a:latin typeface="Helvetica" pitchFamily="2" charset="0"/>
              </a:rPr>
              <a:t>9:13-21 6</a:t>
            </a:r>
            <a:r>
              <a:rPr lang="en-US" sz="4400" baseline="30000" dirty="0">
                <a:effectLst/>
                <a:latin typeface="Helvetica" pitchFamily="2" charset="0"/>
              </a:rPr>
              <a:t>th</a:t>
            </a:r>
            <a:r>
              <a:rPr lang="en-US" sz="4400" dirty="0">
                <a:effectLst/>
                <a:latin typeface="Helvetica" pitchFamily="2" charset="0"/>
              </a:rPr>
              <a:t> Trumpet</a:t>
            </a:r>
          </a:p>
          <a:p>
            <a:pPr marL="0" indent="0">
              <a:lnSpc>
                <a:spcPct val="100000"/>
              </a:lnSpc>
              <a:buNone/>
            </a:pPr>
            <a:r>
              <a:rPr lang="en-US" sz="4400" dirty="0">
                <a:solidFill>
                  <a:srgbClr val="FCFCFC"/>
                </a:solidFill>
                <a:latin typeface="Helvetica" pitchFamily="2" charset="0"/>
              </a:rPr>
              <a:t>Resembles fifth, but this time with horses rather than locusts.</a:t>
            </a:r>
            <a:endParaRPr lang="en-US" dirty="0"/>
          </a:p>
        </p:txBody>
      </p:sp>
      <p:pic>
        <p:nvPicPr>
          <p:cNvPr id="4" name="Picture 3">
            <a:extLst>
              <a:ext uri="{FF2B5EF4-FFF2-40B4-BE49-F238E27FC236}">
                <a16:creationId xmlns:a16="http://schemas.microsoft.com/office/drawing/2014/main" id="{A0C58EA0-47D3-5645-2E8A-EACDE89D9E1B}"/>
              </a:ext>
            </a:extLst>
          </p:cNvPr>
          <p:cNvPicPr>
            <a:picLocks noChangeAspect="1"/>
          </p:cNvPicPr>
          <p:nvPr/>
        </p:nvPicPr>
        <p:blipFill>
          <a:blip r:embed="rId3"/>
          <a:srcRect l="58241" t="-879" b="-1"/>
          <a:stretch/>
        </p:blipFill>
        <p:spPr>
          <a:xfrm>
            <a:off x="8946292" y="5514181"/>
            <a:ext cx="3245708" cy="45719"/>
          </a:xfrm>
          <a:prstGeom prst="rect">
            <a:avLst/>
          </a:prstGeom>
        </p:spPr>
      </p:pic>
    </p:spTree>
    <p:extLst>
      <p:ext uri="{BB962C8B-B14F-4D97-AF65-F5344CB8AC3E}">
        <p14:creationId xmlns:p14="http://schemas.microsoft.com/office/powerpoint/2010/main" val="164933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vert="horz" lIns="91440" tIns="45720" rIns="91440" bIns="45720" rtlCol="0" anchor="t">
            <a:noAutofit/>
          </a:bodyPr>
          <a:lstStyle/>
          <a:p>
            <a:pPr marL="0" indent="0">
              <a:lnSpc>
                <a:spcPct val="100000"/>
              </a:lnSpc>
              <a:buNone/>
            </a:pPr>
            <a:r>
              <a:rPr lang="en-US" sz="4400" dirty="0">
                <a:solidFill>
                  <a:srgbClr val="A6B033"/>
                </a:solidFill>
                <a:latin typeface="Helvetica"/>
                <a:cs typeface="Helvetica"/>
              </a:rPr>
              <a:t>Look at v 20-21</a:t>
            </a:r>
            <a:endParaRPr lang="en-US" sz="5400" b="1" u="sng">
              <a:solidFill>
                <a:srgbClr val="A6B033"/>
              </a:solidFill>
              <a:latin typeface="Helvetica"/>
              <a:cs typeface="Helvetica"/>
            </a:endParaRPr>
          </a:p>
          <a:p>
            <a:pPr marL="0" indent="0">
              <a:lnSpc>
                <a:spcPct val="100000"/>
              </a:lnSpc>
              <a:buNone/>
            </a:pPr>
            <a:r>
              <a:rPr lang="en-US" sz="4000" i="1" dirty="0">
                <a:solidFill>
                  <a:srgbClr val="FCFCFC"/>
                </a:solidFill>
                <a:latin typeface="Helvetica"/>
                <a:cs typeface="Helvetica"/>
              </a:rPr>
              <a:t>The rest of mankind, who were not killed by these plagues, did not </a:t>
            </a:r>
            <a:r>
              <a:rPr lang="en-US" sz="4000" b="1" i="1" dirty="0">
                <a:solidFill>
                  <a:srgbClr val="FCFCFC"/>
                </a:solidFill>
                <a:latin typeface="Helvetica"/>
                <a:cs typeface="Helvetica"/>
              </a:rPr>
              <a:t>repent </a:t>
            </a:r>
            <a:r>
              <a:rPr lang="en-US" sz="4000" i="1" dirty="0">
                <a:solidFill>
                  <a:srgbClr val="FCFCFC"/>
                </a:solidFill>
                <a:latin typeface="Helvetica"/>
                <a:cs typeface="Helvetica"/>
              </a:rPr>
              <a:t>of the works of their hands nor give up worshiping demons and idols of gold and silver and bronze and stone and wood, which cannot see or hear or walk, nor did they </a:t>
            </a:r>
            <a:r>
              <a:rPr lang="en-US" sz="4000" b="1" i="1" dirty="0">
                <a:solidFill>
                  <a:srgbClr val="FCFCFC"/>
                </a:solidFill>
                <a:latin typeface="Helvetica"/>
                <a:cs typeface="Helvetica"/>
              </a:rPr>
              <a:t>repent </a:t>
            </a:r>
            <a:r>
              <a:rPr lang="en-US" sz="4000" i="1" dirty="0">
                <a:solidFill>
                  <a:srgbClr val="FCFCFC"/>
                </a:solidFill>
                <a:latin typeface="Helvetica"/>
                <a:cs typeface="Helvetica"/>
              </a:rPr>
              <a:t>of their murders or their sorceries or their sexual immorality or their thefts.</a:t>
            </a:r>
            <a:endParaRPr lang="en-US" sz="4000" i="1" dirty="0"/>
          </a:p>
        </p:txBody>
      </p:sp>
    </p:spTree>
    <p:extLst>
      <p:ext uri="{BB962C8B-B14F-4D97-AF65-F5344CB8AC3E}">
        <p14:creationId xmlns:p14="http://schemas.microsoft.com/office/powerpoint/2010/main" val="338112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vert="horz" lIns="91440" tIns="45720" rIns="91440" bIns="45720" rtlCol="0" anchor="t">
            <a:noAutofit/>
          </a:bodyPr>
          <a:lstStyle/>
          <a:p>
            <a:pPr marL="0" indent="0">
              <a:lnSpc>
                <a:spcPct val="100000"/>
              </a:lnSpc>
              <a:buNone/>
            </a:pPr>
            <a:r>
              <a:rPr lang="en-US" sz="4400" dirty="0">
                <a:solidFill>
                  <a:srgbClr val="FCFCFC"/>
                </a:solidFill>
                <a:latin typeface="Helvetica"/>
                <a:cs typeface="Helvetica"/>
              </a:rPr>
              <a:t>Church in Pergamum in 2:14 </a:t>
            </a:r>
          </a:p>
          <a:p>
            <a:pPr marL="0" indent="0">
              <a:lnSpc>
                <a:spcPct val="100000"/>
              </a:lnSpc>
              <a:buNone/>
            </a:pPr>
            <a:r>
              <a:rPr lang="en-US" i="1" dirty="0">
                <a:solidFill>
                  <a:srgbClr val="FCFCFC"/>
                </a:solidFill>
                <a:latin typeface="Helvetica"/>
                <a:cs typeface="Helvetica"/>
              </a:rPr>
              <a:t>But I have a few things against you: you have some there who hold the teaching of Balaam, who taught Balak to put a stumbling block before the sons of Israel, so that they might eat food sacrificed to idols and practice sexual immorality.</a:t>
            </a:r>
            <a:endParaRPr lang="en-US" i="1" dirty="0"/>
          </a:p>
          <a:p>
            <a:pPr marL="0" indent="0">
              <a:lnSpc>
                <a:spcPct val="100000"/>
              </a:lnSpc>
              <a:buNone/>
            </a:pPr>
            <a:r>
              <a:rPr lang="en-US" sz="4400" dirty="0">
                <a:solidFill>
                  <a:srgbClr val="FCFCFC"/>
                </a:solidFill>
                <a:latin typeface="Helvetica"/>
                <a:cs typeface="Helvetica"/>
              </a:rPr>
              <a:t>and Thyatira in 2:20-21</a:t>
            </a:r>
          </a:p>
          <a:p>
            <a:pPr marL="0" indent="0">
              <a:lnSpc>
                <a:spcPct val="100000"/>
              </a:lnSpc>
              <a:buNone/>
            </a:pPr>
            <a:r>
              <a:rPr lang="en-US" sz="3200" i="1" dirty="0">
                <a:solidFill>
                  <a:srgbClr val="FCFCFC"/>
                </a:solidFill>
                <a:latin typeface="Helvetica"/>
                <a:cs typeface="Helvetica"/>
              </a:rPr>
              <a:t>But I have this against you, that you tolerate that woman Jezebel, who calls herself a prophetess and is teaching and seducing my servants to practice sexual immorality and to eat food sacrificed to idols. I gave her time to repent, but she refuses to repent of her sexual immorality.</a:t>
            </a:r>
            <a:endParaRPr lang="en-US" sz="3200" i="1"/>
          </a:p>
        </p:txBody>
      </p:sp>
    </p:spTree>
    <p:extLst>
      <p:ext uri="{BB962C8B-B14F-4D97-AF65-F5344CB8AC3E}">
        <p14:creationId xmlns:p14="http://schemas.microsoft.com/office/powerpoint/2010/main" val="426268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a:noAutofit/>
          </a:bodyPr>
          <a:lstStyle/>
          <a:p>
            <a:pPr marL="0" indent="0">
              <a:lnSpc>
                <a:spcPct val="100000"/>
              </a:lnSpc>
              <a:buNone/>
            </a:pPr>
            <a:r>
              <a:rPr lang="en-US" sz="5400" b="1" u="sng" dirty="0">
                <a:solidFill>
                  <a:srgbClr val="A6B033"/>
                </a:solidFill>
                <a:latin typeface="Helvetica" pitchFamily="2" charset="0"/>
              </a:rPr>
              <a:t>Chapter 10</a:t>
            </a:r>
            <a:endParaRPr lang="en-US" sz="5400" u="sng" dirty="0">
              <a:solidFill>
                <a:srgbClr val="A6B033"/>
              </a:solidFill>
              <a:latin typeface="Helvetica" pitchFamily="2" charset="0"/>
            </a:endParaRPr>
          </a:p>
          <a:p>
            <a:pPr marL="0" indent="0">
              <a:lnSpc>
                <a:spcPct val="100000"/>
              </a:lnSpc>
              <a:buNone/>
            </a:pPr>
            <a:r>
              <a:rPr lang="en-US" sz="4400" dirty="0">
                <a:effectLst/>
                <a:latin typeface="Helvetica" pitchFamily="2" charset="0"/>
              </a:rPr>
              <a:t>10:1-11 The Angel and the Little Scroll</a:t>
            </a:r>
          </a:p>
          <a:p>
            <a:pPr marL="0" indent="0">
              <a:lnSpc>
                <a:spcPct val="100000"/>
              </a:lnSpc>
              <a:buNone/>
            </a:pPr>
            <a:r>
              <a:rPr lang="en-US" sz="4400" dirty="0">
                <a:solidFill>
                  <a:srgbClr val="FCFCFC"/>
                </a:solidFill>
                <a:latin typeface="Helvetica" pitchFamily="2" charset="0"/>
              </a:rPr>
              <a:t>Another interlude</a:t>
            </a:r>
          </a:p>
          <a:p>
            <a:pPr marL="0" indent="0">
              <a:lnSpc>
                <a:spcPct val="100000"/>
              </a:lnSpc>
              <a:buNone/>
            </a:pPr>
            <a:r>
              <a:rPr lang="en-US" sz="4400" dirty="0">
                <a:solidFill>
                  <a:srgbClr val="FCFCFC"/>
                </a:solidFill>
                <a:latin typeface="Helvetica" pitchFamily="2" charset="0"/>
              </a:rPr>
              <a:t>Gives us a picture of what is happening to God’s people during the judgements</a:t>
            </a:r>
          </a:p>
          <a:p>
            <a:pPr>
              <a:lnSpc>
                <a:spcPct val="100000"/>
              </a:lnSpc>
            </a:pPr>
            <a:r>
              <a:rPr lang="en-US" sz="3600" dirty="0">
                <a:solidFill>
                  <a:srgbClr val="FCFCFC"/>
                </a:solidFill>
                <a:latin typeface="Helvetica" pitchFamily="2" charset="0"/>
              </a:rPr>
              <a:t>Seals interlude: God’s people on Mt. Zion and worshipping in heaven, emphasizing their security.</a:t>
            </a:r>
          </a:p>
          <a:p>
            <a:pPr>
              <a:lnSpc>
                <a:spcPct val="100000"/>
              </a:lnSpc>
            </a:pPr>
            <a:r>
              <a:rPr lang="en-US" sz="3600" dirty="0">
                <a:solidFill>
                  <a:srgbClr val="FCFCFC"/>
                </a:solidFill>
                <a:latin typeface="Helvetica" pitchFamily="2" charset="0"/>
              </a:rPr>
              <a:t>Trumpets interlude: emphasizing their witness.</a:t>
            </a:r>
            <a:endParaRPr lang="en-US" sz="3200" dirty="0">
              <a:solidFill>
                <a:srgbClr val="FCFCFC"/>
              </a:solidFill>
              <a:latin typeface="Helvetica" pitchFamily="2" charset="0"/>
            </a:endParaRPr>
          </a:p>
        </p:txBody>
      </p:sp>
    </p:spTree>
    <p:extLst>
      <p:ext uri="{BB962C8B-B14F-4D97-AF65-F5344CB8AC3E}">
        <p14:creationId xmlns:p14="http://schemas.microsoft.com/office/powerpoint/2010/main" val="395080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vert="horz" lIns="91440" tIns="45720" rIns="91440" bIns="45720" rtlCol="0" anchor="t">
            <a:noAutofit/>
          </a:bodyPr>
          <a:lstStyle/>
          <a:p>
            <a:pPr marL="0" indent="0">
              <a:lnSpc>
                <a:spcPct val="100000"/>
              </a:lnSpc>
              <a:buNone/>
            </a:pPr>
            <a:r>
              <a:rPr lang="en-US" sz="5400" b="1" u="sng" dirty="0">
                <a:solidFill>
                  <a:srgbClr val="A6B033"/>
                </a:solidFill>
                <a:latin typeface="Helvetica" pitchFamily="2" charset="0"/>
              </a:rPr>
              <a:t>Chapter 11</a:t>
            </a:r>
            <a:endParaRPr lang="en-US" sz="5400" u="sng" dirty="0">
              <a:solidFill>
                <a:srgbClr val="A6B033"/>
              </a:solidFill>
              <a:latin typeface="Helvetica" pitchFamily="2" charset="0"/>
            </a:endParaRPr>
          </a:p>
          <a:p>
            <a:pPr marL="0" indent="0">
              <a:lnSpc>
                <a:spcPct val="100000"/>
              </a:lnSpc>
              <a:buNone/>
            </a:pPr>
            <a:r>
              <a:rPr lang="en-US" sz="4400" dirty="0">
                <a:effectLst/>
                <a:latin typeface="Helvetica" pitchFamily="2" charset="0"/>
              </a:rPr>
              <a:t>11:1-14 The Two Witnesses</a:t>
            </a:r>
          </a:p>
          <a:p>
            <a:pPr marL="0" indent="0">
              <a:lnSpc>
                <a:spcPct val="100000"/>
              </a:lnSpc>
              <a:buNone/>
            </a:pPr>
            <a:r>
              <a:rPr lang="en-US" sz="4400" dirty="0">
                <a:solidFill>
                  <a:srgbClr val="FCFCFC"/>
                </a:solidFill>
                <a:latin typeface="Helvetica" pitchFamily="2" charset="0"/>
              </a:rPr>
              <a:t>The Church is referred to as the temple of God</a:t>
            </a:r>
          </a:p>
          <a:p>
            <a:pPr>
              <a:lnSpc>
                <a:spcPct val="100000"/>
              </a:lnSpc>
            </a:pPr>
            <a:r>
              <a:rPr lang="en-US" sz="4400" dirty="0">
                <a:solidFill>
                  <a:srgbClr val="A6B033"/>
                </a:solidFill>
                <a:latin typeface="Helvetica" pitchFamily="2" charset="0"/>
              </a:rPr>
              <a:t>1 Corinthians 3:16</a:t>
            </a:r>
          </a:p>
          <a:p>
            <a:pPr marL="0" indent="0">
              <a:lnSpc>
                <a:spcPct val="100000"/>
              </a:lnSpc>
              <a:buNone/>
            </a:pPr>
            <a:r>
              <a:rPr lang="en-US" sz="4400" i="1" dirty="0">
                <a:solidFill>
                  <a:srgbClr val="FCFCFC"/>
                </a:solidFill>
                <a:latin typeface="Helvetica"/>
                <a:cs typeface="Helvetica"/>
              </a:rPr>
              <a:t>Do you not know that you are God's temple and that God's Spirit dwells in you?</a:t>
            </a:r>
            <a:endParaRPr lang="en-US" sz="4400" i="1" dirty="0">
              <a:solidFill>
                <a:srgbClr val="FCFCFC"/>
              </a:solidFill>
              <a:latin typeface="Helvetica" pitchFamily="2" charset="0"/>
              <a:cs typeface="Helvetica"/>
            </a:endParaRPr>
          </a:p>
        </p:txBody>
      </p:sp>
      <p:pic>
        <p:nvPicPr>
          <p:cNvPr id="2" name="Picture 1">
            <a:extLst>
              <a:ext uri="{FF2B5EF4-FFF2-40B4-BE49-F238E27FC236}">
                <a16:creationId xmlns:a16="http://schemas.microsoft.com/office/drawing/2014/main" id="{5701599A-E471-A4C8-6C54-2A8B00A8E849}"/>
              </a:ext>
            </a:extLst>
          </p:cNvPr>
          <p:cNvPicPr>
            <a:picLocks noChangeAspect="1"/>
          </p:cNvPicPr>
          <p:nvPr/>
        </p:nvPicPr>
        <p:blipFill>
          <a:blip r:embed="rId3"/>
          <a:srcRect l="58241" t="-879" b="-1"/>
          <a:stretch/>
        </p:blipFill>
        <p:spPr>
          <a:xfrm>
            <a:off x="8946292" y="5514181"/>
            <a:ext cx="3245708" cy="45719"/>
          </a:xfrm>
          <a:prstGeom prst="rect">
            <a:avLst/>
          </a:prstGeom>
        </p:spPr>
      </p:pic>
    </p:spTree>
    <p:extLst>
      <p:ext uri="{BB962C8B-B14F-4D97-AF65-F5344CB8AC3E}">
        <p14:creationId xmlns:p14="http://schemas.microsoft.com/office/powerpoint/2010/main" val="1001672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vert="horz" lIns="91440" tIns="45720" rIns="91440" bIns="45720" rtlCol="0" anchor="t">
            <a:noAutofit/>
          </a:bodyPr>
          <a:lstStyle/>
          <a:p>
            <a:pPr marL="0" indent="0">
              <a:lnSpc>
                <a:spcPct val="100000"/>
              </a:lnSpc>
              <a:buNone/>
            </a:pPr>
            <a:r>
              <a:rPr lang="en-US" sz="4400" dirty="0">
                <a:solidFill>
                  <a:srgbClr val="A6B033"/>
                </a:solidFill>
                <a:latin typeface="Helvetica"/>
                <a:cs typeface="Helvetica"/>
              </a:rPr>
              <a:t>2 Corinthians 6:16</a:t>
            </a:r>
          </a:p>
          <a:p>
            <a:pPr marL="0" indent="0">
              <a:lnSpc>
                <a:spcPct val="100000"/>
              </a:lnSpc>
              <a:buNone/>
            </a:pPr>
            <a:r>
              <a:rPr lang="en-US" sz="3200" i="1" dirty="0">
                <a:solidFill>
                  <a:srgbClr val="FCFCFC"/>
                </a:solidFill>
                <a:latin typeface="Helvetica"/>
                <a:cs typeface="Helvetica"/>
              </a:rPr>
              <a:t>What agreement has the temple of God with idols? For we are the temple of the living God; as God said,</a:t>
            </a:r>
            <a:endParaRPr lang="en-US" sz="3200" i="1" dirty="0">
              <a:solidFill>
                <a:srgbClr val="FCFCFC"/>
              </a:solidFill>
            </a:endParaRPr>
          </a:p>
          <a:p>
            <a:pPr marL="0" indent="0">
              <a:lnSpc>
                <a:spcPct val="100000"/>
              </a:lnSpc>
              <a:buNone/>
            </a:pPr>
            <a:r>
              <a:rPr lang="en-US" sz="3200" i="1" dirty="0">
                <a:solidFill>
                  <a:srgbClr val="FCFCFC"/>
                </a:solidFill>
                <a:latin typeface="Helvetica"/>
                <a:cs typeface="Helvetica"/>
              </a:rPr>
              <a:t>“I will make my dwelling among them and walk among them,</a:t>
            </a:r>
            <a:br>
              <a:rPr lang="en-US" sz="3200" i="1" dirty="0">
                <a:latin typeface="Helvetica"/>
                <a:cs typeface="Helvetica"/>
              </a:rPr>
            </a:br>
            <a:r>
              <a:rPr lang="en-US" sz="3200" i="1" dirty="0">
                <a:solidFill>
                  <a:srgbClr val="FCFCFC"/>
                </a:solidFill>
                <a:latin typeface="Helvetica"/>
                <a:cs typeface="Helvetica"/>
              </a:rPr>
              <a:t>    and I will be their God,</a:t>
            </a:r>
            <a:br>
              <a:rPr lang="en-US" sz="3200" i="1" dirty="0">
                <a:latin typeface="Helvetica"/>
                <a:cs typeface="Helvetica"/>
              </a:rPr>
            </a:br>
            <a:r>
              <a:rPr lang="en-US" sz="3200" i="1" dirty="0">
                <a:solidFill>
                  <a:srgbClr val="FCFCFC"/>
                </a:solidFill>
                <a:latin typeface="Helvetica"/>
                <a:cs typeface="Helvetica"/>
              </a:rPr>
              <a:t>    and they shall be my people.</a:t>
            </a:r>
            <a:endParaRPr lang="en-US" sz="3200" dirty="0">
              <a:solidFill>
                <a:srgbClr val="FCFCFC"/>
              </a:solidFill>
            </a:endParaRPr>
          </a:p>
        </p:txBody>
      </p:sp>
      <p:pic>
        <p:nvPicPr>
          <p:cNvPr id="2" name="Picture 1">
            <a:extLst>
              <a:ext uri="{FF2B5EF4-FFF2-40B4-BE49-F238E27FC236}">
                <a16:creationId xmlns:a16="http://schemas.microsoft.com/office/drawing/2014/main" id="{5701599A-E471-A4C8-6C54-2A8B00A8E849}"/>
              </a:ext>
            </a:extLst>
          </p:cNvPr>
          <p:cNvPicPr>
            <a:picLocks noChangeAspect="1"/>
          </p:cNvPicPr>
          <p:nvPr/>
        </p:nvPicPr>
        <p:blipFill>
          <a:blip r:embed="rId3"/>
          <a:srcRect l="58241" t="-879" b="-1"/>
          <a:stretch/>
        </p:blipFill>
        <p:spPr>
          <a:xfrm>
            <a:off x="8946292" y="5514181"/>
            <a:ext cx="3245708" cy="45719"/>
          </a:xfrm>
          <a:prstGeom prst="rect">
            <a:avLst/>
          </a:prstGeom>
        </p:spPr>
      </p:pic>
    </p:spTree>
    <p:extLst>
      <p:ext uri="{BB962C8B-B14F-4D97-AF65-F5344CB8AC3E}">
        <p14:creationId xmlns:p14="http://schemas.microsoft.com/office/powerpoint/2010/main" val="1184471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vert="horz" lIns="91440" tIns="45720" rIns="91440" bIns="45720" rtlCol="0" anchor="t">
            <a:noAutofit/>
          </a:bodyPr>
          <a:lstStyle/>
          <a:p>
            <a:pPr marL="0" indent="0">
              <a:lnSpc>
                <a:spcPct val="100000"/>
              </a:lnSpc>
              <a:buNone/>
            </a:pPr>
            <a:r>
              <a:rPr lang="en-US" sz="4400" dirty="0">
                <a:solidFill>
                  <a:srgbClr val="A6B033"/>
                </a:solidFill>
                <a:latin typeface="Helvetica"/>
                <a:cs typeface="Helvetica"/>
              </a:rPr>
              <a:t>Ephesians 2:19-22</a:t>
            </a:r>
          </a:p>
          <a:p>
            <a:pPr marL="0" indent="0">
              <a:lnSpc>
                <a:spcPct val="100000"/>
              </a:lnSpc>
              <a:buNone/>
            </a:pPr>
            <a:r>
              <a:rPr lang="en-US" sz="3600" i="1" dirty="0">
                <a:solidFill>
                  <a:srgbClr val="FCFCFC"/>
                </a:solidFill>
                <a:latin typeface="Helvetica"/>
                <a:cs typeface="Helvetica"/>
              </a:rPr>
              <a:t>So then you are no longer strangers and aliens, but you are fellow citizens with the saints and members of the household of God, built on the foundation of the apostles and prophets, Christ Jesus himself being the cornerstone, in whom the whole structure, being joined together, grows into a holy temple in the Lord. In him you also are being built together into a dwelling place for God</a:t>
            </a:r>
            <a:r>
              <a:rPr lang="en-US" sz="4000" i="1">
                <a:solidFill>
                  <a:srgbClr val="FCFCFC"/>
                </a:solidFill>
                <a:latin typeface="Helvetica"/>
                <a:cs typeface="Helvetica"/>
              </a:rPr>
              <a:t> by the Spirit.</a:t>
            </a:r>
            <a:endParaRPr lang="en-US" sz="4000">
              <a:solidFill>
                <a:srgbClr val="FCFCFC"/>
              </a:solidFill>
            </a:endParaRPr>
          </a:p>
        </p:txBody>
      </p:sp>
      <p:pic>
        <p:nvPicPr>
          <p:cNvPr id="2" name="Picture 1">
            <a:extLst>
              <a:ext uri="{FF2B5EF4-FFF2-40B4-BE49-F238E27FC236}">
                <a16:creationId xmlns:a16="http://schemas.microsoft.com/office/drawing/2014/main" id="{5701599A-E471-A4C8-6C54-2A8B00A8E849}"/>
              </a:ext>
            </a:extLst>
          </p:cNvPr>
          <p:cNvPicPr>
            <a:picLocks noChangeAspect="1"/>
          </p:cNvPicPr>
          <p:nvPr/>
        </p:nvPicPr>
        <p:blipFill>
          <a:blip r:embed="rId3"/>
          <a:srcRect l="58241" t="-879" b="-1"/>
          <a:stretch/>
        </p:blipFill>
        <p:spPr>
          <a:xfrm>
            <a:off x="8946292" y="5514181"/>
            <a:ext cx="3245708" cy="45719"/>
          </a:xfrm>
          <a:prstGeom prst="rect">
            <a:avLst/>
          </a:prstGeom>
        </p:spPr>
      </p:pic>
    </p:spTree>
    <p:extLst>
      <p:ext uri="{BB962C8B-B14F-4D97-AF65-F5344CB8AC3E}">
        <p14:creationId xmlns:p14="http://schemas.microsoft.com/office/powerpoint/2010/main" val="1507430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vert="horz" lIns="91440" tIns="45720" rIns="91440" bIns="45720" rtlCol="0" anchor="t">
            <a:noAutofit/>
          </a:bodyPr>
          <a:lstStyle/>
          <a:p>
            <a:pPr marL="0" indent="0">
              <a:lnSpc>
                <a:spcPct val="100000"/>
              </a:lnSpc>
              <a:buNone/>
            </a:pPr>
            <a:r>
              <a:rPr lang="en-US" sz="4400" dirty="0">
                <a:solidFill>
                  <a:srgbClr val="A6B033"/>
                </a:solidFill>
                <a:latin typeface="Helvetica" pitchFamily="2" charset="0"/>
              </a:rPr>
              <a:t>Rev 21:9-10</a:t>
            </a:r>
            <a:endParaRPr lang="en-US" sz="2400" dirty="0">
              <a:solidFill>
                <a:srgbClr val="FCFCFC"/>
              </a:solidFill>
              <a:latin typeface="Helvetica" pitchFamily="2" charset="0"/>
              <a:cs typeface="Helvetica" pitchFamily="2" charset="0"/>
            </a:endParaRPr>
          </a:p>
          <a:p>
            <a:pPr marL="0" indent="0">
              <a:lnSpc>
                <a:spcPct val="100000"/>
              </a:lnSpc>
              <a:buNone/>
            </a:pPr>
            <a:r>
              <a:rPr lang="en-US" sz="4000" i="1" dirty="0">
                <a:solidFill>
                  <a:srgbClr val="FCFCFC"/>
                </a:solidFill>
                <a:latin typeface="Helvetica"/>
                <a:cs typeface="Helvetica"/>
              </a:rPr>
              <a:t>Then came one of the seven angels who had the seven bowls full of the seven last plagues and spoke to me, saying, “Come, I will show you the Bride, the wife of the Lamb.” And he carried me away in the Spirit to a great, high mountain, and showed me the </a:t>
            </a:r>
            <a:r>
              <a:rPr lang="en-US" sz="4000" b="1" i="1" dirty="0">
                <a:solidFill>
                  <a:srgbClr val="FCFCFC"/>
                </a:solidFill>
                <a:latin typeface="Helvetica"/>
                <a:cs typeface="Helvetica"/>
              </a:rPr>
              <a:t>holy city </a:t>
            </a:r>
            <a:r>
              <a:rPr lang="en-US" sz="4000" i="1" dirty="0">
                <a:solidFill>
                  <a:srgbClr val="FCFCFC"/>
                </a:solidFill>
                <a:latin typeface="Helvetica"/>
                <a:cs typeface="Helvetica"/>
              </a:rPr>
              <a:t>Jerusalem coming down out of heaven from God,</a:t>
            </a:r>
          </a:p>
        </p:txBody>
      </p:sp>
    </p:spTree>
    <p:extLst>
      <p:ext uri="{BB962C8B-B14F-4D97-AF65-F5344CB8AC3E}">
        <p14:creationId xmlns:p14="http://schemas.microsoft.com/office/powerpoint/2010/main" val="118164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26A392-567D-9F06-AC85-FFF3D5BAC20B}"/>
              </a:ext>
            </a:extLst>
          </p:cNvPr>
          <p:cNvPicPr>
            <a:picLocks noChangeAspect="1"/>
          </p:cNvPicPr>
          <p:nvPr/>
        </p:nvPicPr>
        <p:blipFill>
          <a:blip r:embed="rId3"/>
          <a:srcRect l="58241" t="-879" b="-1"/>
          <a:stretch/>
        </p:blipFill>
        <p:spPr>
          <a:xfrm>
            <a:off x="8946292" y="6141198"/>
            <a:ext cx="3245708" cy="45719"/>
          </a:xfrm>
          <a:prstGeom prst="rect">
            <a:avLst/>
          </a:prstGeom>
        </p:spPr>
      </p:pic>
      <p:sp>
        <p:nvSpPr>
          <p:cNvPr id="2" name="TextBox 1">
            <a:extLst>
              <a:ext uri="{FF2B5EF4-FFF2-40B4-BE49-F238E27FC236}">
                <a16:creationId xmlns:a16="http://schemas.microsoft.com/office/drawing/2014/main" id="{87A76832-7D75-1A4B-8C24-BF5250C6A675}"/>
              </a:ext>
            </a:extLst>
          </p:cNvPr>
          <p:cNvSpPr txBox="1"/>
          <p:nvPr/>
        </p:nvSpPr>
        <p:spPr>
          <a:xfrm>
            <a:off x="509954" y="212735"/>
            <a:ext cx="11172092" cy="769441"/>
          </a:xfrm>
          <a:prstGeom prst="rect">
            <a:avLst/>
          </a:prstGeom>
          <a:noFill/>
        </p:spPr>
        <p:txBody>
          <a:bodyPr wrap="square" rtlCol="0">
            <a:spAutoFit/>
          </a:bodyPr>
          <a:lstStyle/>
          <a:p>
            <a:r>
              <a:rPr lang="en-US" sz="4400" dirty="0">
                <a:latin typeface="Helvetica" pitchFamily="2" charset="0"/>
              </a:rPr>
              <a:t>Review Interpretative Principles</a:t>
            </a:r>
          </a:p>
        </p:txBody>
      </p:sp>
      <p:sp>
        <p:nvSpPr>
          <p:cNvPr id="4" name="TextBox 3">
            <a:extLst>
              <a:ext uri="{FF2B5EF4-FFF2-40B4-BE49-F238E27FC236}">
                <a16:creationId xmlns:a16="http://schemas.microsoft.com/office/drawing/2014/main" id="{330AED66-FC06-B7F5-2709-E8DAB1CD3ACA}"/>
              </a:ext>
            </a:extLst>
          </p:cNvPr>
          <p:cNvSpPr txBox="1"/>
          <p:nvPr/>
        </p:nvSpPr>
        <p:spPr>
          <a:xfrm>
            <a:off x="509954" y="1170159"/>
            <a:ext cx="11682046" cy="5016758"/>
          </a:xfrm>
          <a:prstGeom prst="rect">
            <a:avLst/>
          </a:prstGeom>
          <a:noFill/>
        </p:spPr>
        <p:txBody>
          <a:bodyPr wrap="square" numCol="1" spcCol="457200">
            <a:spAutoFit/>
          </a:bodyPr>
          <a:lstStyle/>
          <a:p>
            <a:r>
              <a:rPr lang="en-US" sz="4000" u="sng" dirty="0">
                <a:solidFill>
                  <a:srgbClr val="A6B033"/>
                </a:solidFill>
                <a:latin typeface="Helvetica" pitchFamily="2" charset="0"/>
              </a:rPr>
              <a:t>Language and Literature</a:t>
            </a:r>
          </a:p>
          <a:p>
            <a:pPr marL="571500" indent="-571500">
              <a:buFont typeface="Arial" panose="020B0604020202020204" pitchFamily="34" charset="0"/>
              <a:buChar char="•"/>
            </a:pPr>
            <a:r>
              <a:rPr lang="en-US" sz="4000" dirty="0">
                <a:latin typeface="Helvetica" pitchFamily="2" charset="0"/>
              </a:rPr>
              <a:t>Apocalyptic literature in dramatic, symbolic language, frequently drawing from the Old Testament.</a:t>
            </a:r>
          </a:p>
          <a:p>
            <a:pPr marL="571500" indent="-571500">
              <a:buFont typeface="Arial" panose="020B0604020202020204" pitchFamily="34" charset="0"/>
              <a:buChar char="•"/>
            </a:pPr>
            <a:r>
              <a:rPr lang="en-US" sz="4000" dirty="0">
                <a:latin typeface="Helvetica" pitchFamily="2" charset="0"/>
              </a:rPr>
              <a:t>Prophetic message designed to elicit a response—specifically repentance.</a:t>
            </a:r>
          </a:p>
          <a:p>
            <a:pPr marL="571500" indent="-571500">
              <a:buFont typeface="Arial" panose="020B0604020202020204" pitchFamily="34" charset="0"/>
              <a:buChar char="•"/>
            </a:pPr>
            <a:r>
              <a:rPr lang="en-US" sz="4000" dirty="0">
                <a:latin typeface="Helvetica" pitchFamily="2" charset="0"/>
              </a:rPr>
              <a:t>An epistle, or letter, to a real audience experience real problems.</a:t>
            </a:r>
          </a:p>
        </p:txBody>
      </p:sp>
    </p:spTree>
    <p:extLst>
      <p:ext uri="{BB962C8B-B14F-4D97-AF65-F5344CB8AC3E}">
        <p14:creationId xmlns:p14="http://schemas.microsoft.com/office/powerpoint/2010/main" val="2961254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vert="horz" lIns="91440" tIns="45720" rIns="91440" bIns="45720" rtlCol="0" anchor="t">
            <a:noAutofit/>
          </a:bodyPr>
          <a:lstStyle/>
          <a:p>
            <a:pPr marL="0" indent="0">
              <a:lnSpc>
                <a:spcPct val="100000"/>
              </a:lnSpc>
              <a:buNone/>
            </a:pPr>
            <a:r>
              <a:rPr lang="en-US" sz="4400" dirty="0">
                <a:solidFill>
                  <a:srgbClr val="FCFCFC"/>
                </a:solidFill>
                <a:latin typeface="Helvetica"/>
                <a:cs typeface="Helvetica"/>
              </a:rPr>
              <a:t>Who are the two witnesses? </a:t>
            </a:r>
            <a:r>
              <a:rPr lang="en-US" sz="4400" dirty="0">
                <a:solidFill>
                  <a:srgbClr val="A6B033"/>
                </a:solidFill>
                <a:latin typeface="Helvetica"/>
                <a:cs typeface="Helvetica"/>
              </a:rPr>
              <a:t>11:4</a:t>
            </a:r>
            <a:endParaRPr lang="en-US" sz="4400" dirty="0">
              <a:solidFill>
                <a:srgbClr val="A6B033"/>
              </a:solidFill>
              <a:latin typeface="Helvetica" pitchFamily="2" charset="0"/>
              <a:cs typeface="Helvetica"/>
            </a:endParaRPr>
          </a:p>
          <a:p>
            <a:pPr>
              <a:lnSpc>
                <a:spcPct val="100000"/>
              </a:lnSpc>
            </a:pPr>
            <a:r>
              <a:rPr lang="en-US" sz="3600" dirty="0">
                <a:solidFill>
                  <a:srgbClr val="FCFCFC"/>
                </a:solidFill>
                <a:latin typeface="Helvetica"/>
                <a:cs typeface="Helvetica"/>
              </a:rPr>
              <a:t>We already know that the lampstands are the churches, two that were faithful  (Smyrna and Philadelphia) </a:t>
            </a:r>
          </a:p>
          <a:p>
            <a:pPr>
              <a:lnSpc>
                <a:spcPct val="100000"/>
              </a:lnSpc>
            </a:pPr>
            <a:r>
              <a:rPr lang="en-US" sz="3600" dirty="0">
                <a:solidFill>
                  <a:srgbClr val="FCFCFC"/>
                </a:solidFill>
                <a:latin typeface="Helvetica"/>
                <a:cs typeface="Helvetica"/>
              </a:rPr>
              <a:t>The reference to the two olive trees goes back to Zechariah 4:1-14</a:t>
            </a:r>
          </a:p>
          <a:p>
            <a:pPr>
              <a:lnSpc>
                <a:spcPct val="100000"/>
              </a:lnSpc>
            </a:pPr>
            <a:r>
              <a:rPr lang="en-US" sz="3600" dirty="0">
                <a:solidFill>
                  <a:srgbClr val="FCFCFC"/>
                </a:solidFill>
                <a:latin typeface="Helvetica"/>
                <a:cs typeface="Helvetica"/>
              </a:rPr>
              <a:t>The witnesses have the powers of Elijah and Moses</a:t>
            </a:r>
          </a:p>
          <a:p>
            <a:pPr>
              <a:lnSpc>
                <a:spcPct val="100000"/>
              </a:lnSpc>
            </a:pPr>
            <a:r>
              <a:rPr lang="en-US" sz="3600" dirty="0">
                <a:solidFill>
                  <a:srgbClr val="FCFCFC"/>
                </a:solidFill>
                <a:latin typeface="Helvetica"/>
                <a:cs typeface="Helvetica"/>
              </a:rPr>
              <a:t>Notice verse 8:</a:t>
            </a:r>
          </a:p>
          <a:p>
            <a:pPr marL="0" indent="0">
              <a:lnSpc>
                <a:spcPct val="100000"/>
              </a:lnSpc>
              <a:buNone/>
            </a:pPr>
            <a:r>
              <a:rPr lang="en-US" sz="2600" i="1" dirty="0">
                <a:solidFill>
                  <a:srgbClr val="A6B033"/>
                </a:solidFill>
                <a:latin typeface="Helvetica"/>
                <a:cs typeface="Helvetica"/>
              </a:rPr>
              <a:t>and their dead bodies will lie in the street of the great city that symbolically is called Sodom and Egypt, where their Lord was crucified.</a:t>
            </a:r>
            <a:endParaRPr lang="en-US" sz="2600" i="1" dirty="0">
              <a:solidFill>
                <a:srgbClr val="A6B033"/>
              </a:solidFill>
              <a:latin typeface="Helvetica" pitchFamily="2" charset="0"/>
              <a:cs typeface="Helvetica"/>
            </a:endParaRPr>
          </a:p>
        </p:txBody>
      </p:sp>
    </p:spTree>
    <p:extLst>
      <p:ext uri="{BB962C8B-B14F-4D97-AF65-F5344CB8AC3E}">
        <p14:creationId xmlns:p14="http://schemas.microsoft.com/office/powerpoint/2010/main" val="354598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1618937"/>
            <a:ext cx="11306432" cy="4748669"/>
          </a:xfrm>
        </p:spPr>
        <p:txBody>
          <a:bodyPr>
            <a:noAutofit/>
          </a:bodyPr>
          <a:lstStyle/>
          <a:p>
            <a:pPr marL="0" indent="0">
              <a:buNone/>
            </a:pPr>
            <a:r>
              <a:rPr lang="en-US" sz="4800" dirty="0">
                <a:solidFill>
                  <a:srgbClr val="A6B033"/>
                </a:solidFill>
                <a:latin typeface="Helvetica" pitchFamily="2" charset="0"/>
              </a:rPr>
              <a:t>N</a:t>
            </a:r>
            <a:r>
              <a:rPr lang="en-US" sz="4800" dirty="0">
                <a:solidFill>
                  <a:srgbClr val="A6B033"/>
                </a:solidFill>
                <a:effectLst/>
                <a:latin typeface="Helvetica" pitchFamily="2" charset="0"/>
              </a:rPr>
              <a:t>otice all these references to 42 months, 1260 days, 3 1/2 years. These all come from Daniel 9:24-27 </a:t>
            </a:r>
          </a:p>
        </p:txBody>
      </p:sp>
      <p:pic>
        <p:nvPicPr>
          <p:cNvPr id="2" name="Picture 1">
            <a:extLst>
              <a:ext uri="{FF2B5EF4-FFF2-40B4-BE49-F238E27FC236}">
                <a16:creationId xmlns:a16="http://schemas.microsoft.com/office/drawing/2014/main" id="{6837E13A-AAEC-A4D3-C7DE-B682EC398A65}"/>
              </a:ext>
            </a:extLst>
          </p:cNvPr>
          <p:cNvPicPr>
            <a:picLocks noChangeAspect="1"/>
          </p:cNvPicPr>
          <p:nvPr/>
        </p:nvPicPr>
        <p:blipFill>
          <a:blip r:embed="rId3"/>
          <a:srcRect l="58241" t="-879" b="-1"/>
          <a:stretch/>
        </p:blipFill>
        <p:spPr>
          <a:xfrm>
            <a:off x="8946292" y="5514181"/>
            <a:ext cx="3245708" cy="45719"/>
          </a:xfrm>
          <a:prstGeom prst="rect">
            <a:avLst/>
          </a:prstGeom>
        </p:spPr>
      </p:pic>
    </p:spTree>
    <p:extLst>
      <p:ext uri="{BB962C8B-B14F-4D97-AF65-F5344CB8AC3E}">
        <p14:creationId xmlns:p14="http://schemas.microsoft.com/office/powerpoint/2010/main" val="2994490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42784" y="509665"/>
            <a:ext cx="11306432" cy="4748669"/>
          </a:xfrm>
        </p:spPr>
        <p:txBody>
          <a:bodyPr>
            <a:noAutofit/>
          </a:bodyPr>
          <a:lstStyle/>
          <a:p>
            <a:pPr marL="0" indent="0">
              <a:buNone/>
            </a:pPr>
            <a:r>
              <a:rPr lang="en-US" sz="4400" dirty="0">
                <a:solidFill>
                  <a:srgbClr val="FCFCFC"/>
                </a:solidFill>
                <a:latin typeface="Helvetica" pitchFamily="2" charset="0"/>
              </a:rPr>
              <a:t>“In other words…”a time, times, and half a time,” or “42 months,” or “1260 days,” or “3 ½ years,” are all theological, not chronological, designations. They have in view the kind or quality of time, not its duration. The important thing is not how long events happen, but what kind of events happen.” </a:t>
            </a:r>
          </a:p>
        </p:txBody>
      </p:sp>
      <p:pic>
        <p:nvPicPr>
          <p:cNvPr id="2" name="Picture 1">
            <a:extLst>
              <a:ext uri="{FF2B5EF4-FFF2-40B4-BE49-F238E27FC236}">
                <a16:creationId xmlns:a16="http://schemas.microsoft.com/office/drawing/2014/main" id="{6837E13A-AAEC-A4D3-C7DE-B682EC398A65}"/>
              </a:ext>
            </a:extLst>
          </p:cNvPr>
          <p:cNvPicPr>
            <a:picLocks noChangeAspect="1"/>
          </p:cNvPicPr>
          <p:nvPr/>
        </p:nvPicPr>
        <p:blipFill>
          <a:blip r:embed="rId3"/>
          <a:srcRect l="58241" t="-879" b="-1"/>
          <a:stretch/>
        </p:blipFill>
        <p:spPr>
          <a:xfrm>
            <a:off x="8946292" y="5514181"/>
            <a:ext cx="3245708" cy="45719"/>
          </a:xfrm>
          <a:prstGeom prst="rect">
            <a:avLst/>
          </a:prstGeom>
        </p:spPr>
      </p:pic>
      <p:sp>
        <p:nvSpPr>
          <p:cNvPr id="4" name="Title 1">
            <a:extLst>
              <a:ext uri="{FF2B5EF4-FFF2-40B4-BE49-F238E27FC236}">
                <a16:creationId xmlns:a16="http://schemas.microsoft.com/office/drawing/2014/main" id="{DF4166CC-9206-9AC5-F5D2-44D650518BC1}"/>
              </a:ext>
            </a:extLst>
          </p:cNvPr>
          <p:cNvSpPr>
            <a:spLocks noGrp="1"/>
          </p:cNvSpPr>
          <p:nvPr>
            <p:ph type="title"/>
          </p:nvPr>
        </p:nvSpPr>
        <p:spPr>
          <a:xfrm>
            <a:off x="0" y="6565692"/>
            <a:ext cx="10515600" cy="786983"/>
          </a:xfrm>
        </p:spPr>
        <p:txBody>
          <a:bodyPr>
            <a:normAutofit fontScale="90000"/>
          </a:bodyPr>
          <a:lstStyle/>
          <a:p>
            <a:r>
              <a:rPr lang="en-US" sz="3600" dirty="0">
                <a:solidFill>
                  <a:srgbClr val="A6B033"/>
                </a:solidFill>
                <a:effectLst/>
                <a:latin typeface="Helvetica" pitchFamily="2" charset="0"/>
              </a:rPr>
              <a:t>Sam Storms, Kingdom Come (Mentor, 2013), p. 483.</a:t>
            </a:r>
            <a:br>
              <a:rPr lang="en-US" sz="3600" dirty="0">
                <a:solidFill>
                  <a:srgbClr val="A6B033"/>
                </a:solidFill>
                <a:effectLst/>
                <a:latin typeface="Helvetica" pitchFamily="2" charset="0"/>
              </a:rPr>
            </a:br>
            <a:br>
              <a:rPr lang="en-US" dirty="0"/>
            </a:br>
            <a:endParaRPr lang="en-US" dirty="0"/>
          </a:p>
        </p:txBody>
      </p:sp>
    </p:spTree>
    <p:extLst>
      <p:ext uri="{BB962C8B-B14F-4D97-AF65-F5344CB8AC3E}">
        <p14:creationId xmlns:p14="http://schemas.microsoft.com/office/powerpoint/2010/main" val="1460001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vert="horz" lIns="91440" tIns="45720" rIns="91440" bIns="45720" rtlCol="0" anchor="t">
            <a:noAutofit/>
          </a:bodyPr>
          <a:lstStyle/>
          <a:p>
            <a:pPr marL="0" indent="0">
              <a:lnSpc>
                <a:spcPct val="100000"/>
              </a:lnSpc>
              <a:buNone/>
            </a:pPr>
            <a:r>
              <a:rPr lang="en-US" sz="5400" b="1" u="sng" dirty="0">
                <a:solidFill>
                  <a:srgbClr val="A6B033"/>
                </a:solidFill>
                <a:latin typeface="Helvetica" pitchFamily="2" charset="0"/>
              </a:rPr>
              <a:t>Chapter 11</a:t>
            </a:r>
            <a:endParaRPr lang="en-US" sz="5400" u="sng" dirty="0">
              <a:solidFill>
                <a:srgbClr val="A6B033"/>
              </a:solidFill>
              <a:latin typeface="Helvetica" pitchFamily="2" charset="0"/>
            </a:endParaRPr>
          </a:p>
          <a:p>
            <a:pPr marL="0" indent="0">
              <a:lnSpc>
                <a:spcPct val="100000"/>
              </a:lnSpc>
              <a:buNone/>
            </a:pPr>
            <a:r>
              <a:rPr lang="en-US" sz="4400" dirty="0">
                <a:effectLst/>
                <a:latin typeface="Helvetica" pitchFamily="2" charset="0"/>
              </a:rPr>
              <a:t>11:15-19 7</a:t>
            </a:r>
            <a:r>
              <a:rPr lang="en-US" sz="4400" baseline="30000" dirty="0">
                <a:effectLst/>
                <a:latin typeface="Helvetica" pitchFamily="2" charset="0"/>
              </a:rPr>
              <a:t>th</a:t>
            </a:r>
            <a:r>
              <a:rPr lang="en-US" sz="4400" dirty="0">
                <a:effectLst/>
                <a:latin typeface="Helvetica" pitchFamily="2" charset="0"/>
              </a:rPr>
              <a:t> Trumpet</a:t>
            </a:r>
            <a:endParaRPr lang="en-US" sz="4400" dirty="0">
              <a:solidFill>
                <a:srgbClr val="FCFCFC"/>
              </a:solidFill>
              <a:latin typeface="Helvetica" pitchFamily="2" charset="0"/>
            </a:endParaRPr>
          </a:p>
          <a:p>
            <a:pPr>
              <a:lnSpc>
                <a:spcPct val="100000"/>
              </a:lnSpc>
            </a:pPr>
            <a:r>
              <a:rPr lang="en-US" sz="4400" dirty="0">
                <a:solidFill>
                  <a:srgbClr val="A6B033"/>
                </a:solidFill>
                <a:latin typeface="Helvetica" pitchFamily="2" charset="0"/>
              </a:rPr>
              <a:t>Verse 15</a:t>
            </a:r>
          </a:p>
          <a:p>
            <a:pPr marL="0" indent="0">
              <a:lnSpc>
                <a:spcPct val="100000"/>
              </a:lnSpc>
              <a:buNone/>
            </a:pPr>
            <a:r>
              <a:rPr lang="en-US" sz="4000" i="1" dirty="0">
                <a:solidFill>
                  <a:srgbClr val="FCFCFC"/>
                </a:solidFill>
                <a:latin typeface="Helvetica"/>
                <a:cs typeface="Helvetica"/>
              </a:rPr>
              <a:t>Then the seventh angel blew his trumpet, and there were loud voices in heaven, saying, “The kingdom of the world has become the kingdom of our Lord and of his Christ, and he shall reign forever and ever.”</a:t>
            </a:r>
            <a:endParaRPr lang="en-US" dirty="0">
              <a:solidFill>
                <a:srgbClr val="FCFCFC"/>
              </a:solidFill>
              <a:latin typeface="Helvetica" pitchFamily="2" charset="0"/>
            </a:endParaRPr>
          </a:p>
        </p:txBody>
      </p:sp>
      <p:pic>
        <p:nvPicPr>
          <p:cNvPr id="2" name="Picture 1">
            <a:extLst>
              <a:ext uri="{FF2B5EF4-FFF2-40B4-BE49-F238E27FC236}">
                <a16:creationId xmlns:a16="http://schemas.microsoft.com/office/drawing/2014/main" id="{5701599A-E471-A4C8-6C54-2A8B00A8E849}"/>
              </a:ext>
            </a:extLst>
          </p:cNvPr>
          <p:cNvPicPr>
            <a:picLocks noChangeAspect="1"/>
          </p:cNvPicPr>
          <p:nvPr/>
        </p:nvPicPr>
        <p:blipFill>
          <a:blip r:embed="rId3"/>
          <a:srcRect l="58241" t="-879" b="-1"/>
          <a:stretch/>
        </p:blipFill>
        <p:spPr>
          <a:xfrm>
            <a:off x="8946292" y="5514181"/>
            <a:ext cx="3245708" cy="45719"/>
          </a:xfrm>
          <a:prstGeom prst="rect">
            <a:avLst/>
          </a:prstGeom>
        </p:spPr>
      </p:pic>
    </p:spTree>
    <p:extLst>
      <p:ext uri="{BB962C8B-B14F-4D97-AF65-F5344CB8AC3E}">
        <p14:creationId xmlns:p14="http://schemas.microsoft.com/office/powerpoint/2010/main" val="709840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vert="horz" lIns="91440" tIns="45720" rIns="91440" bIns="45720" rtlCol="0" anchor="t">
            <a:noAutofit/>
          </a:bodyPr>
          <a:lstStyle/>
          <a:p>
            <a:pPr marL="0" indent="0">
              <a:lnSpc>
                <a:spcPct val="100000"/>
              </a:lnSpc>
              <a:buNone/>
            </a:pPr>
            <a:r>
              <a:rPr lang="en-US" sz="5400" b="1" u="sng" dirty="0">
                <a:solidFill>
                  <a:srgbClr val="A6B033"/>
                </a:solidFill>
                <a:latin typeface="Helvetica" pitchFamily="2" charset="0"/>
              </a:rPr>
              <a:t>Chapter 11</a:t>
            </a:r>
            <a:endParaRPr lang="en-US" sz="5400" u="sng" dirty="0">
              <a:solidFill>
                <a:srgbClr val="A6B033"/>
              </a:solidFill>
              <a:latin typeface="Helvetica" pitchFamily="2" charset="0"/>
            </a:endParaRPr>
          </a:p>
          <a:p>
            <a:pPr marL="0" indent="0">
              <a:lnSpc>
                <a:spcPct val="100000"/>
              </a:lnSpc>
              <a:buNone/>
            </a:pPr>
            <a:r>
              <a:rPr lang="en-US" sz="4400" dirty="0">
                <a:effectLst/>
                <a:latin typeface="Helvetica"/>
                <a:cs typeface="Helvetica"/>
              </a:rPr>
              <a:t>11:15-19 7</a:t>
            </a:r>
            <a:r>
              <a:rPr lang="en-US" sz="4400" baseline="30000" dirty="0">
                <a:effectLst/>
                <a:latin typeface="Helvetica"/>
                <a:cs typeface="Helvetica"/>
              </a:rPr>
              <a:t>th</a:t>
            </a:r>
            <a:r>
              <a:rPr lang="en-US" sz="4400" dirty="0">
                <a:effectLst/>
                <a:latin typeface="Helvetica"/>
                <a:cs typeface="Helvetica"/>
              </a:rPr>
              <a:t> Trumpet</a:t>
            </a:r>
            <a:endParaRPr lang="en-US" sz="4400" dirty="0">
              <a:solidFill>
                <a:srgbClr val="FCFCFC"/>
              </a:solidFill>
              <a:latin typeface="Helvetica"/>
              <a:cs typeface="Helvetica"/>
            </a:endParaRPr>
          </a:p>
          <a:p>
            <a:pPr>
              <a:lnSpc>
                <a:spcPct val="100000"/>
              </a:lnSpc>
            </a:pPr>
            <a:r>
              <a:rPr lang="en-US" sz="4400" dirty="0">
                <a:solidFill>
                  <a:srgbClr val="FCFCFC"/>
                </a:solidFill>
                <a:latin typeface="Helvetica"/>
                <a:cs typeface="Helvetica"/>
              </a:rPr>
              <a:t>The elders now testify about God.</a:t>
            </a:r>
            <a:endParaRPr lang="en-US" sz="4400" dirty="0">
              <a:solidFill>
                <a:srgbClr val="A6B033"/>
              </a:solidFill>
              <a:latin typeface="Helvetica"/>
              <a:cs typeface="Helvetica"/>
            </a:endParaRPr>
          </a:p>
          <a:p>
            <a:pPr>
              <a:lnSpc>
                <a:spcPct val="100000"/>
              </a:lnSpc>
            </a:pPr>
            <a:r>
              <a:rPr lang="en-US" sz="4000" dirty="0">
                <a:solidFill>
                  <a:srgbClr val="FCFCFC"/>
                </a:solidFill>
                <a:latin typeface="Helvetica"/>
                <a:cs typeface="Helvetica"/>
              </a:rPr>
              <a:t>V17 There is no “is to come”</a:t>
            </a:r>
          </a:p>
          <a:p>
            <a:pPr marL="0" indent="0">
              <a:buNone/>
            </a:pPr>
            <a:r>
              <a:rPr lang="en-US" i="1" dirty="0">
                <a:solidFill>
                  <a:srgbClr val="A6B033"/>
                </a:solidFill>
                <a:latin typeface="Helvetica"/>
                <a:cs typeface="Helvetica"/>
              </a:rPr>
              <a:t>saying,</a:t>
            </a:r>
          </a:p>
          <a:p>
            <a:pPr marL="0" indent="0">
              <a:buNone/>
            </a:pPr>
            <a:r>
              <a:rPr lang="en-US" i="1" dirty="0">
                <a:solidFill>
                  <a:srgbClr val="A6B033"/>
                </a:solidFill>
                <a:latin typeface="Helvetica"/>
                <a:cs typeface="Helvetica"/>
              </a:rPr>
              <a:t>“We give thanks to you, Lord God Almighty,</a:t>
            </a:r>
            <a:br>
              <a:rPr lang="en-US" i="1" dirty="0">
                <a:latin typeface="Helvetica"/>
                <a:cs typeface="Helvetica"/>
              </a:rPr>
            </a:br>
            <a:r>
              <a:rPr lang="en-US" i="1" dirty="0">
                <a:solidFill>
                  <a:srgbClr val="A6B033"/>
                </a:solidFill>
                <a:latin typeface="Helvetica"/>
                <a:cs typeface="Helvetica"/>
              </a:rPr>
              <a:t>    who is and who was,</a:t>
            </a:r>
            <a:br>
              <a:rPr lang="en-US" i="1" dirty="0">
                <a:latin typeface="Helvetica"/>
                <a:cs typeface="Helvetica"/>
              </a:rPr>
            </a:br>
            <a:r>
              <a:rPr lang="en-US" i="1" dirty="0">
                <a:solidFill>
                  <a:srgbClr val="A6B033"/>
                </a:solidFill>
                <a:latin typeface="Helvetica"/>
                <a:cs typeface="Helvetica"/>
              </a:rPr>
              <a:t>for you have taken your great power</a:t>
            </a:r>
            <a:br>
              <a:rPr lang="en-US" i="1" dirty="0">
                <a:latin typeface="Helvetica"/>
                <a:cs typeface="Helvetica"/>
              </a:rPr>
            </a:br>
            <a:r>
              <a:rPr lang="en-US" i="1" dirty="0">
                <a:solidFill>
                  <a:srgbClr val="A6B033"/>
                </a:solidFill>
                <a:latin typeface="Helvetica"/>
                <a:cs typeface="Helvetica"/>
              </a:rPr>
              <a:t>    and begun to reign.</a:t>
            </a:r>
            <a:endParaRPr lang="en-US" dirty="0">
              <a:solidFill>
                <a:srgbClr val="FCFCFC"/>
              </a:solidFill>
              <a:latin typeface="Helvetica"/>
              <a:cs typeface="Helvetica"/>
            </a:endParaRPr>
          </a:p>
        </p:txBody>
      </p:sp>
      <p:pic>
        <p:nvPicPr>
          <p:cNvPr id="2" name="Picture 1">
            <a:extLst>
              <a:ext uri="{FF2B5EF4-FFF2-40B4-BE49-F238E27FC236}">
                <a16:creationId xmlns:a16="http://schemas.microsoft.com/office/drawing/2014/main" id="{5701599A-E471-A4C8-6C54-2A8B00A8E849}"/>
              </a:ext>
            </a:extLst>
          </p:cNvPr>
          <p:cNvPicPr>
            <a:picLocks noChangeAspect="1"/>
          </p:cNvPicPr>
          <p:nvPr/>
        </p:nvPicPr>
        <p:blipFill>
          <a:blip r:embed="rId3"/>
          <a:srcRect l="58241" t="-879" b="-1"/>
          <a:stretch/>
        </p:blipFill>
        <p:spPr>
          <a:xfrm>
            <a:off x="8946292" y="5514181"/>
            <a:ext cx="3245708" cy="45719"/>
          </a:xfrm>
          <a:prstGeom prst="rect">
            <a:avLst/>
          </a:prstGeom>
        </p:spPr>
      </p:pic>
    </p:spTree>
    <p:extLst>
      <p:ext uri="{BB962C8B-B14F-4D97-AF65-F5344CB8AC3E}">
        <p14:creationId xmlns:p14="http://schemas.microsoft.com/office/powerpoint/2010/main" val="3787800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vert="horz" lIns="91440" tIns="45720" rIns="91440" bIns="45720" rtlCol="0" anchor="t">
            <a:noAutofit/>
          </a:bodyPr>
          <a:lstStyle/>
          <a:p>
            <a:pPr marL="571500" indent="-571500">
              <a:lnSpc>
                <a:spcPct val="100000"/>
              </a:lnSpc>
            </a:pPr>
            <a:r>
              <a:rPr lang="en-US" sz="4000" dirty="0">
                <a:solidFill>
                  <a:srgbClr val="FCFCFC"/>
                </a:solidFill>
                <a:latin typeface="Helvetica"/>
                <a:cs typeface="Helvetica"/>
              </a:rPr>
              <a:t>V18 The dead are judged and rewards are given (compare with 20:11-12)</a:t>
            </a:r>
            <a:endParaRPr lang="en-US" dirty="0">
              <a:solidFill>
                <a:srgbClr val="FCFCFC"/>
              </a:solidFill>
              <a:latin typeface="Helvetica"/>
              <a:cs typeface="Helvetica"/>
            </a:endParaRPr>
          </a:p>
        </p:txBody>
      </p:sp>
      <p:graphicFrame>
        <p:nvGraphicFramePr>
          <p:cNvPr id="4" name="Table 3">
            <a:extLst>
              <a:ext uri="{FF2B5EF4-FFF2-40B4-BE49-F238E27FC236}">
                <a16:creationId xmlns:a16="http://schemas.microsoft.com/office/drawing/2014/main" id="{9C28BA18-570D-4F5D-F8BE-F02D9C80CB1D}"/>
              </a:ext>
            </a:extLst>
          </p:cNvPr>
          <p:cNvGraphicFramePr>
            <a:graphicFrameLocks noGrp="1"/>
          </p:cNvGraphicFramePr>
          <p:nvPr>
            <p:extLst>
              <p:ext uri="{D42A27DB-BD31-4B8C-83A1-F6EECF244321}">
                <p14:modId xmlns:p14="http://schemas.microsoft.com/office/powerpoint/2010/main" val="117168461"/>
              </p:ext>
            </p:extLst>
          </p:nvPr>
        </p:nvGraphicFramePr>
        <p:xfrm>
          <a:off x="999022" y="1714981"/>
          <a:ext cx="10661550" cy="4516120"/>
        </p:xfrm>
        <a:graphic>
          <a:graphicData uri="http://schemas.openxmlformats.org/drawingml/2006/table">
            <a:tbl>
              <a:tblPr firstRow="1" bandRow="1">
                <a:tableStyleId>{5C22544A-7EE6-4342-B048-85BDC9FD1C3A}</a:tableStyleId>
              </a:tblPr>
              <a:tblGrid>
                <a:gridCol w="5330775">
                  <a:extLst>
                    <a:ext uri="{9D8B030D-6E8A-4147-A177-3AD203B41FA5}">
                      <a16:colId xmlns:a16="http://schemas.microsoft.com/office/drawing/2014/main" val="4148133103"/>
                    </a:ext>
                  </a:extLst>
                </a:gridCol>
                <a:gridCol w="5330775">
                  <a:extLst>
                    <a:ext uri="{9D8B030D-6E8A-4147-A177-3AD203B41FA5}">
                      <a16:colId xmlns:a16="http://schemas.microsoft.com/office/drawing/2014/main" val="583280698"/>
                    </a:ext>
                  </a:extLst>
                </a:gridCol>
              </a:tblGrid>
              <a:tr h="3211655">
                <a:tc>
                  <a:txBody>
                    <a:bodyPr/>
                    <a:lstStyle/>
                    <a:p>
                      <a:pPr marL="0" marR="0" lvl="0" indent="0" algn="l">
                        <a:lnSpc>
                          <a:spcPct val="100000"/>
                        </a:lnSpc>
                        <a:spcBef>
                          <a:spcPts val="1000"/>
                        </a:spcBef>
                        <a:spcAft>
                          <a:spcPts val="0"/>
                        </a:spcAft>
                        <a:buNone/>
                      </a:pPr>
                      <a:r>
                        <a:rPr lang="en-US" sz="2400" b="0" i="0" u="none" strike="noStrike" noProof="0" dirty="0">
                          <a:solidFill>
                            <a:srgbClr val="A6B033"/>
                          </a:solidFill>
                          <a:latin typeface="Helvetica"/>
                        </a:rPr>
                        <a:t>18 The nations raged,</a:t>
                      </a:r>
                      <a:br>
                        <a:rPr lang="en-US" sz="2400" b="0" i="0" u="none" strike="noStrike" noProof="0" dirty="0">
                          <a:solidFill>
                            <a:srgbClr val="A6B033"/>
                          </a:solidFill>
                          <a:latin typeface="Helvetica"/>
                        </a:rPr>
                      </a:br>
                      <a:r>
                        <a:rPr lang="en-US" sz="2400" b="0" i="0" u="none" strike="noStrike" noProof="0" dirty="0">
                          <a:solidFill>
                            <a:srgbClr val="A6B033"/>
                          </a:solidFill>
                          <a:latin typeface="Helvetica"/>
                        </a:rPr>
                        <a:t>    but your wrath came,</a:t>
                      </a:r>
                      <a:br>
                        <a:rPr lang="en-US" sz="2400" b="0" i="0" u="none" strike="noStrike" noProof="0" dirty="0">
                          <a:solidFill>
                            <a:srgbClr val="A6B033"/>
                          </a:solidFill>
                          <a:latin typeface="Helvetica"/>
                        </a:rPr>
                      </a:br>
                      <a:r>
                        <a:rPr lang="en-US" sz="2400" b="0" i="0" u="none" strike="noStrike" noProof="0" dirty="0">
                          <a:solidFill>
                            <a:srgbClr val="A6B033"/>
                          </a:solidFill>
                          <a:latin typeface="Helvetica"/>
                        </a:rPr>
                        <a:t>    and the time for the dead to be judged,</a:t>
                      </a:r>
                      <a:br>
                        <a:rPr lang="en-US" sz="2400" b="0" i="0" u="none" strike="noStrike" noProof="0" dirty="0">
                          <a:solidFill>
                            <a:srgbClr val="A6B033"/>
                          </a:solidFill>
                          <a:latin typeface="Helvetica"/>
                        </a:rPr>
                      </a:br>
                      <a:r>
                        <a:rPr lang="en-US" sz="2400" b="0" i="0" u="none" strike="noStrike" noProof="0" dirty="0">
                          <a:solidFill>
                            <a:srgbClr val="A6B033"/>
                          </a:solidFill>
                          <a:latin typeface="Helvetica"/>
                        </a:rPr>
                        <a:t>and for rewarding your servants, the prophets and saints,</a:t>
                      </a:r>
                      <a:br>
                        <a:rPr lang="en-US" sz="2400" b="0" i="0" u="none" strike="noStrike" noProof="0" dirty="0">
                          <a:solidFill>
                            <a:srgbClr val="A6B033"/>
                          </a:solidFill>
                          <a:latin typeface="Helvetica"/>
                        </a:rPr>
                      </a:br>
                      <a:r>
                        <a:rPr lang="en-US" sz="2400" b="0" i="0" u="none" strike="noStrike" noProof="0" dirty="0">
                          <a:solidFill>
                            <a:srgbClr val="A6B033"/>
                          </a:solidFill>
                          <a:latin typeface="Helvetica"/>
                        </a:rPr>
                        <a:t>    and those who fear your name,</a:t>
                      </a:r>
                      <a:br>
                        <a:rPr lang="en-US" sz="2400" b="0" i="0" u="none" strike="noStrike" noProof="0" dirty="0">
                          <a:solidFill>
                            <a:srgbClr val="A6B033"/>
                          </a:solidFill>
                          <a:latin typeface="Helvetica"/>
                        </a:rPr>
                      </a:br>
                      <a:r>
                        <a:rPr lang="en-US" sz="2400" b="0" i="0" u="none" strike="noStrike" noProof="0" dirty="0">
                          <a:solidFill>
                            <a:srgbClr val="A6B033"/>
                          </a:solidFill>
                          <a:latin typeface="Helvetica"/>
                        </a:rPr>
                        <a:t>    both small and great,</a:t>
                      </a:r>
                      <a:br>
                        <a:rPr lang="en-US" sz="2400" b="0" i="0" u="none" strike="noStrike" noProof="0" dirty="0">
                          <a:solidFill>
                            <a:srgbClr val="A6B033"/>
                          </a:solidFill>
                          <a:latin typeface="Helvetica"/>
                        </a:rPr>
                      </a:br>
                      <a:r>
                        <a:rPr lang="en-US" sz="2400" b="0" i="0" u="none" strike="noStrike" noProof="0" dirty="0">
                          <a:solidFill>
                            <a:srgbClr val="A6B033"/>
                          </a:solidFill>
                          <a:latin typeface="Helvetica"/>
                        </a:rPr>
                        <a:t>and for destroying the destroyers of the earth.</a:t>
                      </a:r>
                      <a:endParaRPr lang="en-US" sz="2400" b="0" i="0" u="none" strike="noStrike" noProof="0" dirty="0">
                        <a:solidFill>
                          <a:srgbClr val="FFFFFF"/>
                        </a:solidFill>
                        <a:latin typeface="Helvetica"/>
                      </a:endParaRPr>
                    </a:p>
                    <a:p>
                      <a:pPr marL="0" marR="0" lvl="0" indent="0" algn="l">
                        <a:lnSpc>
                          <a:spcPct val="100000"/>
                        </a:lnSpc>
                        <a:spcBef>
                          <a:spcPts val="1000"/>
                        </a:spcBef>
                        <a:spcAft>
                          <a:spcPts val="0"/>
                        </a:spcAft>
                        <a:buNone/>
                      </a:pPr>
                      <a:endParaRPr lang="en-US" sz="2400" b="0" i="0" u="none" strike="noStrike" noProof="0" dirty="0">
                        <a:solidFill>
                          <a:srgbClr val="FFFFFF"/>
                        </a:solidFill>
                        <a:latin typeface="Helvetica"/>
                      </a:endParaRPr>
                    </a:p>
                    <a:p>
                      <a:pPr lvl="0">
                        <a:buNone/>
                      </a:pPr>
                      <a:endParaRPr lang="en-US" dirty="0"/>
                    </a:p>
                  </a:txBody>
                  <a:tcPr>
                    <a:noFill/>
                  </a:tcPr>
                </a:tc>
                <a:tc>
                  <a:txBody>
                    <a:bodyPr/>
                    <a:lstStyle/>
                    <a:p>
                      <a:pPr lvl="0">
                        <a:buNone/>
                      </a:pPr>
                      <a:r>
                        <a:rPr lang="en-US" sz="2400" b="0" i="0" u="none" strike="noStrike" noProof="0" dirty="0">
                          <a:solidFill>
                            <a:srgbClr val="A6B033"/>
                          </a:solidFill>
                          <a:latin typeface="Helvetica"/>
                        </a:rPr>
                        <a:t>11 Then I saw a great white throne and him who was seated on it. From his presence earth and sky fled away, and no place was found for them. 12 And I saw the dead, great and small, standing before the throne, and books were opened. Then another book was opened, which is the book of life. And the dead were judged by what was written in the books, according to what they had done.</a:t>
                      </a:r>
                      <a:endParaRPr lang="en-US" dirty="0"/>
                    </a:p>
                  </a:txBody>
                  <a:tcPr>
                    <a:noFill/>
                  </a:tcPr>
                </a:tc>
                <a:extLst>
                  <a:ext uri="{0D108BD9-81ED-4DB2-BD59-A6C34878D82A}">
                    <a16:rowId xmlns:a16="http://schemas.microsoft.com/office/drawing/2014/main" val="3390955927"/>
                  </a:ext>
                </a:extLst>
              </a:tr>
            </a:tbl>
          </a:graphicData>
        </a:graphic>
      </p:graphicFrame>
    </p:spTree>
    <p:extLst>
      <p:ext uri="{BB962C8B-B14F-4D97-AF65-F5344CB8AC3E}">
        <p14:creationId xmlns:p14="http://schemas.microsoft.com/office/powerpoint/2010/main" val="501092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vert="horz" lIns="91440" tIns="45720" rIns="91440" bIns="45720" rtlCol="0" anchor="t">
            <a:noAutofit/>
          </a:bodyPr>
          <a:lstStyle/>
          <a:p>
            <a:pPr marL="571500" indent="-571500">
              <a:lnSpc>
                <a:spcPct val="100000"/>
              </a:lnSpc>
            </a:pPr>
            <a:r>
              <a:rPr lang="en-US" sz="4000" dirty="0">
                <a:solidFill>
                  <a:srgbClr val="FCFCFC"/>
                </a:solidFill>
                <a:latin typeface="Helvetica"/>
                <a:cs typeface="Helvetica"/>
              </a:rPr>
              <a:t>Compare 11:19 with 8:5</a:t>
            </a:r>
          </a:p>
          <a:p>
            <a:pPr marL="571500" indent="-571500">
              <a:lnSpc>
                <a:spcPct val="100000"/>
              </a:lnSpc>
            </a:pPr>
            <a:endParaRPr lang="en-US" sz="4000" dirty="0">
              <a:solidFill>
                <a:srgbClr val="FCFCFC"/>
              </a:solidFill>
              <a:latin typeface="Helvetica"/>
              <a:cs typeface="Helvetica"/>
            </a:endParaRPr>
          </a:p>
          <a:p>
            <a:pPr marL="571500" indent="-571500">
              <a:lnSpc>
                <a:spcPct val="100000"/>
              </a:lnSpc>
            </a:pPr>
            <a:endParaRPr lang="en-US" sz="4000" dirty="0">
              <a:solidFill>
                <a:srgbClr val="FCFCFC"/>
              </a:solidFill>
              <a:latin typeface="Helvetica"/>
              <a:cs typeface="Helvetica"/>
            </a:endParaRPr>
          </a:p>
          <a:p>
            <a:pPr marL="571500" indent="-571500">
              <a:lnSpc>
                <a:spcPct val="100000"/>
              </a:lnSpc>
            </a:pPr>
            <a:endParaRPr lang="en-US" sz="4000" dirty="0">
              <a:solidFill>
                <a:srgbClr val="FCFCFC"/>
              </a:solidFill>
              <a:latin typeface="Helvetica"/>
              <a:cs typeface="Helvetica"/>
            </a:endParaRPr>
          </a:p>
          <a:p>
            <a:pPr marL="0" indent="0">
              <a:lnSpc>
                <a:spcPct val="100000"/>
              </a:lnSpc>
              <a:buNone/>
            </a:pPr>
            <a:endParaRPr lang="en-US" sz="4000" dirty="0">
              <a:solidFill>
                <a:srgbClr val="FCFCFC"/>
              </a:solidFill>
              <a:latin typeface="Helvetica"/>
              <a:cs typeface="Helvetica"/>
            </a:endParaRPr>
          </a:p>
        </p:txBody>
      </p:sp>
      <p:graphicFrame>
        <p:nvGraphicFramePr>
          <p:cNvPr id="4" name="Table 3">
            <a:extLst>
              <a:ext uri="{FF2B5EF4-FFF2-40B4-BE49-F238E27FC236}">
                <a16:creationId xmlns:a16="http://schemas.microsoft.com/office/drawing/2014/main" id="{9C28BA18-570D-4F5D-F8BE-F02D9C80CB1D}"/>
              </a:ext>
            </a:extLst>
          </p:cNvPr>
          <p:cNvGraphicFramePr>
            <a:graphicFrameLocks noGrp="1"/>
          </p:cNvGraphicFramePr>
          <p:nvPr>
            <p:extLst>
              <p:ext uri="{D42A27DB-BD31-4B8C-83A1-F6EECF244321}">
                <p14:modId xmlns:p14="http://schemas.microsoft.com/office/powerpoint/2010/main" val="3317945935"/>
              </p:ext>
            </p:extLst>
          </p:nvPr>
        </p:nvGraphicFramePr>
        <p:xfrm>
          <a:off x="768417" y="1153507"/>
          <a:ext cx="10661550" cy="3352800"/>
        </p:xfrm>
        <a:graphic>
          <a:graphicData uri="http://schemas.openxmlformats.org/drawingml/2006/table">
            <a:tbl>
              <a:tblPr firstRow="1" bandRow="1">
                <a:tableStyleId>{5C22544A-7EE6-4342-B048-85BDC9FD1C3A}</a:tableStyleId>
              </a:tblPr>
              <a:tblGrid>
                <a:gridCol w="5330775">
                  <a:extLst>
                    <a:ext uri="{9D8B030D-6E8A-4147-A177-3AD203B41FA5}">
                      <a16:colId xmlns:a16="http://schemas.microsoft.com/office/drawing/2014/main" val="4148133103"/>
                    </a:ext>
                  </a:extLst>
                </a:gridCol>
                <a:gridCol w="5330775">
                  <a:extLst>
                    <a:ext uri="{9D8B030D-6E8A-4147-A177-3AD203B41FA5}">
                      <a16:colId xmlns:a16="http://schemas.microsoft.com/office/drawing/2014/main" val="583280698"/>
                    </a:ext>
                  </a:extLst>
                </a:gridCol>
              </a:tblGrid>
              <a:tr h="2449253">
                <a:tc>
                  <a:txBody>
                    <a:bodyPr/>
                    <a:lstStyle/>
                    <a:p>
                      <a:pPr marL="0" marR="0" lvl="0" indent="0" algn="l">
                        <a:lnSpc>
                          <a:spcPct val="100000"/>
                        </a:lnSpc>
                        <a:spcBef>
                          <a:spcPts val="1000"/>
                        </a:spcBef>
                        <a:spcAft>
                          <a:spcPts val="0"/>
                        </a:spcAft>
                        <a:buNone/>
                      </a:pPr>
                      <a:r>
                        <a:rPr lang="en-US" sz="2800" b="0" i="0" u="none" strike="noStrike" baseline="0" noProof="0" dirty="0">
                          <a:solidFill>
                            <a:srgbClr val="A6B033"/>
                          </a:solidFill>
                          <a:latin typeface="Helvetica"/>
                        </a:rPr>
                        <a:t>19 Then God's temple in heaven was opened, and the ark of his covenant was seen within his temple. There were flashes of lightning, rumblings, peals of thunder, an earthquake, and heavy hail.</a:t>
                      </a:r>
                      <a:endParaRPr lang="en-US" sz="2800"/>
                    </a:p>
                    <a:p>
                      <a:pPr lvl="0">
                        <a:buNone/>
                      </a:pPr>
                      <a:endParaRPr lang="en-US" sz="1800" dirty="0"/>
                    </a:p>
                  </a:txBody>
                  <a:tcPr>
                    <a:noFill/>
                  </a:tcPr>
                </a:tc>
                <a:tc>
                  <a:txBody>
                    <a:bodyPr/>
                    <a:lstStyle/>
                    <a:p>
                      <a:pPr lvl="0">
                        <a:buNone/>
                      </a:pPr>
                      <a:r>
                        <a:rPr lang="en-US" sz="2800" b="0" i="0" u="none" strike="noStrike" baseline="0" noProof="0" dirty="0">
                          <a:solidFill>
                            <a:srgbClr val="A6B033"/>
                          </a:solidFill>
                          <a:latin typeface="Helvetica"/>
                        </a:rPr>
                        <a:t>5 Then the angel took the censer and filled it with fire from the altar and threw it on the earth, and there were peals of thunder, rumblings, flashes of lightning, and an earthquake.</a:t>
                      </a:r>
                      <a:endParaRPr lang="en-US" sz="2800"/>
                    </a:p>
                  </a:txBody>
                  <a:tcPr>
                    <a:noFill/>
                  </a:tcPr>
                </a:tc>
                <a:extLst>
                  <a:ext uri="{0D108BD9-81ED-4DB2-BD59-A6C34878D82A}">
                    <a16:rowId xmlns:a16="http://schemas.microsoft.com/office/drawing/2014/main" val="3390955927"/>
                  </a:ext>
                </a:extLst>
              </a:tr>
            </a:tbl>
          </a:graphicData>
        </a:graphic>
      </p:graphicFrame>
    </p:spTree>
    <p:extLst>
      <p:ext uri="{BB962C8B-B14F-4D97-AF65-F5344CB8AC3E}">
        <p14:creationId xmlns:p14="http://schemas.microsoft.com/office/powerpoint/2010/main" val="2076464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vert="horz" lIns="91440" tIns="45720" rIns="91440" bIns="45720" rtlCol="0" anchor="t">
            <a:noAutofit/>
          </a:bodyPr>
          <a:lstStyle/>
          <a:p>
            <a:pPr marL="0" indent="0">
              <a:lnSpc>
                <a:spcPct val="100000"/>
              </a:lnSpc>
              <a:buNone/>
            </a:pPr>
            <a:r>
              <a:rPr lang="en-US" sz="5400" b="1" u="sng" dirty="0">
                <a:solidFill>
                  <a:srgbClr val="A6B033"/>
                </a:solidFill>
                <a:latin typeface="Helvetica" pitchFamily="2" charset="0"/>
              </a:rPr>
              <a:t>Summary</a:t>
            </a:r>
            <a:endParaRPr lang="en-US" sz="5400" u="sng" dirty="0">
              <a:solidFill>
                <a:srgbClr val="A6B033"/>
              </a:solidFill>
              <a:latin typeface="Helvetica" pitchFamily="2" charset="0"/>
            </a:endParaRPr>
          </a:p>
          <a:p>
            <a:pPr>
              <a:lnSpc>
                <a:spcPct val="100000"/>
              </a:lnSpc>
            </a:pPr>
            <a:r>
              <a:rPr lang="en-US" sz="3600" dirty="0">
                <a:effectLst/>
                <a:latin typeface="Helvetica"/>
                <a:cs typeface="Helvetica"/>
              </a:rPr>
              <a:t>The themes of witness, testimony, and repentance</a:t>
            </a:r>
            <a:r>
              <a:rPr lang="en-US" sz="3600" dirty="0">
                <a:solidFill>
                  <a:srgbClr val="FCFCFC"/>
                </a:solidFill>
                <a:effectLst/>
                <a:latin typeface="Helvetica"/>
                <a:cs typeface="Helvetica"/>
              </a:rPr>
              <a:t> (2 Timothy 3:12-13)</a:t>
            </a:r>
          </a:p>
          <a:p>
            <a:pPr marL="0" indent="0">
              <a:lnSpc>
                <a:spcPct val="100000"/>
              </a:lnSpc>
              <a:buNone/>
            </a:pPr>
            <a:r>
              <a:rPr lang="en-US" sz="3200" i="1">
                <a:solidFill>
                  <a:srgbClr val="A6B033"/>
                </a:solidFill>
                <a:latin typeface="Helvetica"/>
                <a:cs typeface="Helvetica"/>
              </a:rPr>
              <a:t>Indeed, all who desire to live a godly life in Christ Jesus will be persecuted, while evil people and impostors will go on from bad to worse, deceiving and being deceived.</a:t>
            </a:r>
            <a:endParaRPr lang="en-US" sz="4400" dirty="0">
              <a:solidFill>
                <a:srgbClr val="FCFCFC"/>
              </a:solidFill>
              <a:latin typeface="Helvetica"/>
              <a:cs typeface="Helvetica"/>
            </a:endParaRPr>
          </a:p>
          <a:p>
            <a:pPr>
              <a:lnSpc>
                <a:spcPct val="100000"/>
              </a:lnSpc>
            </a:pPr>
            <a:r>
              <a:rPr lang="en-US" sz="3600" dirty="0">
                <a:solidFill>
                  <a:srgbClr val="FCFCFC"/>
                </a:solidFill>
                <a:latin typeface="Helvetica"/>
                <a:cs typeface="Helvetica"/>
              </a:rPr>
              <a:t>See Revelation through the eyes of the original audience: external persecution and internal temptation of cultural assimilation by false teachers</a:t>
            </a:r>
            <a:endParaRPr lang="en-US" sz="3600" dirty="0">
              <a:effectLst/>
              <a:latin typeface="Helvetica"/>
              <a:cs typeface="Helvetica"/>
            </a:endParaRPr>
          </a:p>
        </p:txBody>
      </p:sp>
      <p:pic>
        <p:nvPicPr>
          <p:cNvPr id="2" name="Picture 1">
            <a:extLst>
              <a:ext uri="{FF2B5EF4-FFF2-40B4-BE49-F238E27FC236}">
                <a16:creationId xmlns:a16="http://schemas.microsoft.com/office/drawing/2014/main" id="{5701599A-E471-A4C8-6C54-2A8B00A8E849}"/>
              </a:ext>
            </a:extLst>
          </p:cNvPr>
          <p:cNvPicPr>
            <a:picLocks noChangeAspect="1"/>
          </p:cNvPicPr>
          <p:nvPr/>
        </p:nvPicPr>
        <p:blipFill>
          <a:blip r:embed="rId3"/>
          <a:srcRect l="58241" t="-879" b="-1"/>
          <a:stretch/>
        </p:blipFill>
        <p:spPr>
          <a:xfrm>
            <a:off x="8946292" y="6025523"/>
            <a:ext cx="3245708" cy="45719"/>
          </a:xfrm>
          <a:prstGeom prst="rect">
            <a:avLst/>
          </a:prstGeom>
        </p:spPr>
      </p:pic>
    </p:spTree>
    <p:extLst>
      <p:ext uri="{BB962C8B-B14F-4D97-AF65-F5344CB8AC3E}">
        <p14:creationId xmlns:p14="http://schemas.microsoft.com/office/powerpoint/2010/main" val="2264945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vert="horz" lIns="91440" tIns="45720" rIns="91440" bIns="45720" rtlCol="0" anchor="t">
            <a:noAutofit/>
          </a:bodyPr>
          <a:lstStyle/>
          <a:p>
            <a:pPr marL="0" indent="0">
              <a:lnSpc>
                <a:spcPct val="100000"/>
              </a:lnSpc>
              <a:buNone/>
            </a:pPr>
            <a:r>
              <a:rPr lang="en-US" sz="5400" b="1" u="sng" dirty="0">
                <a:solidFill>
                  <a:srgbClr val="A6B033"/>
                </a:solidFill>
                <a:latin typeface="Helvetica" pitchFamily="2" charset="0"/>
              </a:rPr>
              <a:t>Summary</a:t>
            </a:r>
            <a:endParaRPr lang="en-US" sz="5400" u="sng" dirty="0">
              <a:solidFill>
                <a:srgbClr val="A6B033"/>
              </a:solidFill>
              <a:latin typeface="Helvetica" pitchFamily="2" charset="0"/>
            </a:endParaRPr>
          </a:p>
          <a:p>
            <a:pPr>
              <a:lnSpc>
                <a:spcPct val="100000"/>
              </a:lnSpc>
            </a:pPr>
            <a:r>
              <a:rPr lang="en-US" sz="3600" dirty="0">
                <a:effectLst/>
                <a:latin typeface="Helvetica"/>
                <a:cs typeface="Helvetica"/>
              </a:rPr>
              <a:t>Judgements, their purpose is to bring people to repentance: 2 Peter 3:9</a:t>
            </a:r>
          </a:p>
          <a:p>
            <a:pPr marL="0" indent="0">
              <a:lnSpc>
                <a:spcPct val="100000"/>
              </a:lnSpc>
              <a:buNone/>
            </a:pPr>
            <a:r>
              <a:rPr lang="en-US" sz="3200" i="1" dirty="0">
                <a:solidFill>
                  <a:srgbClr val="A6B033"/>
                </a:solidFill>
                <a:latin typeface="Helvetica"/>
                <a:cs typeface="Helvetica"/>
              </a:rPr>
              <a:t>The Lord is not slow to fulfill his promise as some count slowness, but is patient toward you, not wishing that any should perish, but that all should reach repentance.</a:t>
            </a:r>
            <a:endParaRPr lang="en-US" dirty="0">
              <a:solidFill>
                <a:srgbClr val="A6B033"/>
              </a:solidFill>
            </a:endParaRPr>
          </a:p>
          <a:p>
            <a:pPr>
              <a:lnSpc>
                <a:spcPct val="100000"/>
              </a:lnSpc>
            </a:pPr>
            <a:r>
              <a:rPr lang="en-US" sz="3600" dirty="0">
                <a:latin typeface="Helvetica"/>
                <a:cs typeface="Helvetica"/>
              </a:rPr>
              <a:t>The church has a mission to testify for the Lord, which will be a very difficult one.</a:t>
            </a:r>
          </a:p>
          <a:p>
            <a:pPr>
              <a:lnSpc>
                <a:spcPct val="100000"/>
              </a:lnSpc>
            </a:pPr>
            <a:r>
              <a:rPr lang="en-US" sz="3600" dirty="0">
                <a:effectLst/>
                <a:latin typeface="Helvetica"/>
                <a:cs typeface="Helvetica"/>
              </a:rPr>
              <a:t>God’s people are not delivered from death or martyrdom, but through it to a glorious resurrection.</a:t>
            </a:r>
          </a:p>
        </p:txBody>
      </p:sp>
    </p:spTree>
    <p:extLst>
      <p:ext uri="{BB962C8B-B14F-4D97-AF65-F5344CB8AC3E}">
        <p14:creationId xmlns:p14="http://schemas.microsoft.com/office/powerpoint/2010/main" val="3088633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524656" y="797340"/>
            <a:ext cx="11137692" cy="5217601"/>
          </a:xfrm>
        </p:spPr>
        <p:txBody>
          <a:bodyPr>
            <a:noAutofit/>
          </a:bodyPr>
          <a:lstStyle/>
          <a:p>
            <a:pPr>
              <a:lnSpc>
                <a:spcPct val="100000"/>
              </a:lnSpc>
              <a:buClr>
                <a:schemeClr val="tx1"/>
              </a:buClr>
            </a:pPr>
            <a:r>
              <a:rPr lang="en-US" sz="3500" dirty="0">
                <a:solidFill>
                  <a:srgbClr val="A6B033"/>
                </a:solidFill>
                <a:latin typeface="Helvetica" pitchFamily="2" charset="0"/>
              </a:rPr>
              <a:t>Week 1: </a:t>
            </a:r>
            <a:r>
              <a:rPr lang="en-US" sz="3500" dirty="0">
                <a:solidFill>
                  <a:srgbClr val="FCFCFC"/>
                </a:solidFill>
                <a:latin typeface="Helvetica" pitchFamily="2" charset="0"/>
              </a:rPr>
              <a:t>Setting the Stage</a:t>
            </a:r>
          </a:p>
          <a:p>
            <a:pPr>
              <a:lnSpc>
                <a:spcPct val="100000"/>
              </a:lnSpc>
              <a:buClr>
                <a:schemeClr val="tx1"/>
              </a:buClr>
            </a:pPr>
            <a:r>
              <a:rPr lang="en-US" sz="3500" dirty="0">
                <a:solidFill>
                  <a:srgbClr val="A6B033"/>
                </a:solidFill>
                <a:latin typeface="Helvetica" pitchFamily="2" charset="0"/>
              </a:rPr>
              <a:t>Week 2: </a:t>
            </a:r>
            <a:r>
              <a:rPr lang="en-US" sz="3500" dirty="0">
                <a:solidFill>
                  <a:srgbClr val="FCFCFC"/>
                </a:solidFill>
                <a:latin typeface="Helvetica" pitchFamily="2" charset="0"/>
              </a:rPr>
              <a:t>Reading Revelation Informationally Ch 1-7</a:t>
            </a:r>
          </a:p>
          <a:p>
            <a:pPr>
              <a:lnSpc>
                <a:spcPct val="100000"/>
              </a:lnSpc>
              <a:buClr>
                <a:schemeClr val="tx1"/>
              </a:buClr>
            </a:pPr>
            <a:r>
              <a:rPr lang="en-US" sz="3500" dirty="0">
                <a:solidFill>
                  <a:srgbClr val="A6B033"/>
                </a:solidFill>
                <a:latin typeface="Helvetica" pitchFamily="2" charset="0"/>
              </a:rPr>
              <a:t>Week 3:</a:t>
            </a:r>
            <a:r>
              <a:rPr lang="en-US" sz="3500" dirty="0">
                <a:solidFill>
                  <a:srgbClr val="FCFCFC"/>
                </a:solidFill>
                <a:latin typeface="Helvetica" pitchFamily="2" charset="0"/>
              </a:rPr>
              <a:t> Reading Revelation Informationally Ch 8-11</a:t>
            </a:r>
          </a:p>
          <a:p>
            <a:pPr>
              <a:lnSpc>
                <a:spcPct val="100000"/>
              </a:lnSpc>
              <a:buClr>
                <a:schemeClr val="tx1"/>
              </a:buClr>
            </a:pPr>
            <a:r>
              <a:rPr lang="en-US" sz="3500" dirty="0">
                <a:solidFill>
                  <a:srgbClr val="A6B033"/>
                </a:solidFill>
                <a:latin typeface="Helvetica" pitchFamily="2" charset="0"/>
              </a:rPr>
              <a:t>Week 4: </a:t>
            </a:r>
            <a:r>
              <a:rPr lang="en-US" sz="3500" dirty="0">
                <a:solidFill>
                  <a:srgbClr val="FCFCFC"/>
                </a:solidFill>
                <a:latin typeface="Helvetica" pitchFamily="2" charset="0"/>
              </a:rPr>
              <a:t>Reading Revelation Informationally Ch 12-16</a:t>
            </a:r>
          </a:p>
          <a:p>
            <a:pPr>
              <a:lnSpc>
                <a:spcPct val="100000"/>
              </a:lnSpc>
              <a:buClr>
                <a:schemeClr val="tx1"/>
              </a:buClr>
            </a:pPr>
            <a:r>
              <a:rPr lang="en-US" sz="3500" dirty="0">
                <a:solidFill>
                  <a:srgbClr val="A6B033"/>
                </a:solidFill>
                <a:latin typeface="Helvetica" pitchFamily="2" charset="0"/>
              </a:rPr>
              <a:t>Week 5: </a:t>
            </a:r>
            <a:r>
              <a:rPr lang="en-US" sz="3500" dirty="0">
                <a:solidFill>
                  <a:srgbClr val="FCFCFC"/>
                </a:solidFill>
                <a:latin typeface="Helvetica" pitchFamily="2" charset="0"/>
              </a:rPr>
              <a:t>Reading Revelation Informationally Ch 17-22</a:t>
            </a:r>
          </a:p>
          <a:p>
            <a:pPr>
              <a:lnSpc>
                <a:spcPct val="100000"/>
              </a:lnSpc>
              <a:buClr>
                <a:schemeClr val="tx1"/>
              </a:buClr>
            </a:pPr>
            <a:r>
              <a:rPr lang="en-US" sz="3500" dirty="0">
                <a:solidFill>
                  <a:srgbClr val="A6B033"/>
                </a:solidFill>
                <a:latin typeface="Helvetica" pitchFamily="2" charset="0"/>
              </a:rPr>
              <a:t>Week 6: </a:t>
            </a:r>
            <a:r>
              <a:rPr lang="en-US" sz="3500" dirty="0">
                <a:solidFill>
                  <a:srgbClr val="FCFCFC"/>
                </a:solidFill>
                <a:latin typeface="Helvetica" pitchFamily="2" charset="0"/>
              </a:rPr>
              <a:t>Reading Revelation Theologically &amp; </a:t>
            </a:r>
            <a:r>
              <a:rPr lang="en-US" sz="3500" dirty="0" err="1">
                <a:solidFill>
                  <a:srgbClr val="FCFCFC"/>
                </a:solidFill>
                <a:latin typeface="Helvetica" pitchFamily="2" charset="0"/>
              </a:rPr>
              <a:t>Transformationally</a:t>
            </a:r>
            <a:endParaRPr lang="en-US" sz="3500" dirty="0">
              <a:solidFill>
                <a:srgbClr val="FCFCFC"/>
              </a:solidFill>
              <a:latin typeface="Helvetica" pitchFamily="2" charset="0"/>
            </a:endParaRPr>
          </a:p>
        </p:txBody>
      </p:sp>
      <p:pic>
        <p:nvPicPr>
          <p:cNvPr id="7" name="Picture 6">
            <a:extLst>
              <a:ext uri="{FF2B5EF4-FFF2-40B4-BE49-F238E27FC236}">
                <a16:creationId xmlns:a16="http://schemas.microsoft.com/office/drawing/2014/main" id="{4726A392-567D-9F06-AC85-FFF3D5BAC20B}"/>
              </a:ext>
            </a:extLst>
          </p:cNvPr>
          <p:cNvPicPr>
            <a:picLocks noChangeAspect="1"/>
          </p:cNvPicPr>
          <p:nvPr/>
        </p:nvPicPr>
        <p:blipFill>
          <a:blip r:embed="rId3"/>
          <a:srcRect l="58241" t="-879" b="-1"/>
          <a:stretch/>
        </p:blipFill>
        <p:spPr>
          <a:xfrm>
            <a:off x="8946292" y="6014941"/>
            <a:ext cx="3245708" cy="45719"/>
          </a:xfrm>
          <a:prstGeom prst="rect">
            <a:avLst/>
          </a:prstGeom>
        </p:spPr>
      </p:pic>
    </p:spTree>
    <p:extLst>
      <p:ext uri="{BB962C8B-B14F-4D97-AF65-F5344CB8AC3E}">
        <p14:creationId xmlns:p14="http://schemas.microsoft.com/office/powerpoint/2010/main" val="75270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26A392-567D-9F06-AC85-FFF3D5BAC20B}"/>
              </a:ext>
            </a:extLst>
          </p:cNvPr>
          <p:cNvPicPr>
            <a:picLocks noChangeAspect="1"/>
          </p:cNvPicPr>
          <p:nvPr/>
        </p:nvPicPr>
        <p:blipFill>
          <a:blip r:embed="rId3"/>
          <a:srcRect l="58241" t="-879" b="-1"/>
          <a:stretch/>
        </p:blipFill>
        <p:spPr>
          <a:xfrm>
            <a:off x="8946292" y="6141198"/>
            <a:ext cx="3245708" cy="45719"/>
          </a:xfrm>
          <a:prstGeom prst="rect">
            <a:avLst/>
          </a:prstGeom>
        </p:spPr>
      </p:pic>
      <p:sp>
        <p:nvSpPr>
          <p:cNvPr id="2" name="TextBox 1">
            <a:extLst>
              <a:ext uri="{FF2B5EF4-FFF2-40B4-BE49-F238E27FC236}">
                <a16:creationId xmlns:a16="http://schemas.microsoft.com/office/drawing/2014/main" id="{87A76832-7D75-1A4B-8C24-BF5250C6A675}"/>
              </a:ext>
            </a:extLst>
          </p:cNvPr>
          <p:cNvSpPr txBox="1"/>
          <p:nvPr/>
        </p:nvSpPr>
        <p:spPr>
          <a:xfrm>
            <a:off x="509954" y="212735"/>
            <a:ext cx="11172092" cy="769441"/>
          </a:xfrm>
          <a:prstGeom prst="rect">
            <a:avLst/>
          </a:prstGeom>
          <a:noFill/>
        </p:spPr>
        <p:txBody>
          <a:bodyPr wrap="square" rtlCol="0">
            <a:spAutoFit/>
          </a:bodyPr>
          <a:lstStyle/>
          <a:p>
            <a:r>
              <a:rPr lang="en-US" sz="4400" dirty="0">
                <a:latin typeface="Helvetica" pitchFamily="2" charset="0"/>
              </a:rPr>
              <a:t>Review Interpretative Principles</a:t>
            </a:r>
          </a:p>
        </p:txBody>
      </p:sp>
      <p:sp>
        <p:nvSpPr>
          <p:cNvPr id="4" name="TextBox 3">
            <a:extLst>
              <a:ext uri="{FF2B5EF4-FFF2-40B4-BE49-F238E27FC236}">
                <a16:creationId xmlns:a16="http://schemas.microsoft.com/office/drawing/2014/main" id="{330AED66-FC06-B7F5-2709-E8DAB1CD3ACA}"/>
              </a:ext>
            </a:extLst>
          </p:cNvPr>
          <p:cNvSpPr txBox="1"/>
          <p:nvPr/>
        </p:nvSpPr>
        <p:spPr>
          <a:xfrm>
            <a:off x="509954" y="1170159"/>
            <a:ext cx="11051569" cy="3785652"/>
          </a:xfrm>
          <a:prstGeom prst="rect">
            <a:avLst/>
          </a:prstGeom>
          <a:noFill/>
        </p:spPr>
        <p:txBody>
          <a:bodyPr wrap="square" numCol="1" spcCol="457200">
            <a:spAutoFit/>
          </a:bodyPr>
          <a:lstStyle/>
          <a:p>
            <a:r>
              <a:rPr lang="en-US" sz="4000" u="sng" dirty="0">
                <a:solidFill>
                  <a:srgbClr val="A6B033"/>
                </a:solidFill>
                <a:latin typeface="Helvetica" pitchFamily="2" charset="0"/>
              </a:rPr>
              <a:t>Structure and Sequence</a:t>
            </a:r>
          </a:p>
          <a:p>
            <a:pPr marL="571500" indent="-571500">
              <a:buFont typeface="Arial" panose="020B0604020202020204" pitchFamily="34" charset="0"/>
              <a:buChar char="•"/>
            </a:pPr>
            <a:r>
              <a:rPr lang="en-US" sz="4000" dirty="0">
                <a:solidFill>
                  <a:srgbClr val="FCFCFC"/>
                </a:solidFill>
                <a:effectLst/>
                <a:latin typeface="Helvetica" pitchFamily="2" charset="0"/>
              </a:rPr>
              <a:t>Series of 7’s (churches, letters, seals, trumpets, bowls)</a:t>
            </a:r>
          </a:p>
          <a:p>
            <a:endParaRPr lang="en-US" sz="4000" dirty="0">
              <a:solidFill>
                <a:srgbClr val="FCFCFC"/>
              </a:solidFill>
              <a:effectLst/>
              <a:latin typeface="Helvetica" pitchFamily="2" charset="0"/>
            </a:endParaRPr>
          </a:p>
          <a:p>
            <a:pPr marL="571500" indent="-571500">
              <a:buFont typeface="Arial" panose="020B0604020202020204" pitchFamily="34" charset="0"/>
              <a:buChar char="•"/>
            </a:pPr>
            <a:r>
              <a:rPr lang="en-US" sz="4000" dirty="0">
                <a:solidFill>
                  <a:srgbClr val="FCFCFC"/>
                </a:solidFill>
                <a:effectLst/>
                <a:latin typeface="Helvetica" pitchFamily="2" charset="0"/>
              </a:rPr>
              <a:t>Parallel series recapping the same time from the 1st (birth) to 2nd coming of Jesus.</a:t>
            </a:r>
          </a:p>
        </p:txBody>
      </p:sp>
    </p:spTree>
    <p:extLst>
      <p:ext uri="{BB962C8B-B14F-4D97-AF65-F5344CB8AC3E}">
        <p14:creationId xmlns:p14="http://schemas.microsoft.com/office/powerpoint/2010/main" val="2836155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91140" y="961463"/>
            <a:ext cx="11209719" cy="4552718"/>
          </a:xfrm>
        </p:spPr>
        <p:txBody>
          <a:bodyPr>
            <a:noAutofit/>
          </a:bodyPr>
          <a:lstStyle/>
          <a:p>
            <a:pPr marL="0" indent="0">
              <a:lnSpc>
                <a:spcPct val="100000"/>
              </a:lnSpc>
              <a:buClr>
                <a:schemeClr val="tx1"/>
              </a:buClr>
              <a:buNone/>
            </a:pPr>
            <a:r>
              <a:rPr lang="en-US" sz="3600" b="1" dirty="0">
                <a:solidFill>
                  <a:srgbClr val="FCFCFC"/>
                </a:solidFill>
                <a:latin typeface="Helvetica" pitchFamily="2" charset="0"/>
              </a:rPr>
              <a:t>Assignment for Week 4</a:t>
            </a:r>
          </a:p>
          <a:p>
            <a:pPr marL="0" indent="0">
              <a:lnSpc>
                <a:spcPct val="100000"/>
              </a:lnSpc>
              <a:buClr>
                <a:schemeClr val="tx1"/>
              </a:buClr>
              <a:buNone/>
            </a:pPr>
            <a:endParaRPr lang="en-US" sz="3600" b="1" dirty="0">
              <a:solidFill>
                <a:srgbClr val="FCFCFC"/>
              </a:solidFill>
              <a:latin typeface="Helvetica" pitchFamily="2" charset="0"/>
            </a:endParaRPr>
          </a:p>
          <a:p>
            <a:pPr marL="0" indent="0">
              <a:lnSpc>
                <a:spcPct val="100000"/>
              </a:lnSpc>
              <a:buClr>
                <a:schemeClr val="tx1"/>
              </a:buClr>
              <a:buNone/>
            </a:pPr>
            <a:r>
              <a:rPr lang="en-US" sz="3600" b="1" dirty="0">
                <a:solidFill>
                  <a:srgbClr val="FCFCFC"/>
                </a:solidFill>
                <a:latin typeface="Helvetica" pitchFamily="2" charset="0"/>
              </a:rPr>
              <a:t>Read the entire book of Revelation</a:t>
            </a:r>
          </a:p>
          <a:p>
            <a:pPr marL="0" indent="0">
              <a:lnSpc>
                <a:spcPct val="100000"/>
              </a:lnSpc>
              <a:buClr>
                <a:schemeClr val="tx1"/>
              </a:buClr>
              <a:buNone/>
            </a:pPr>
            <a:r>
              <a:rPr lang="en-US" sz="3600" b="1" dirty="0">
                <a:solidFill>
                  <a:srgbClr val="FCFCFC"/>
                </a:solidFill>
                <a:latin typeface="Helvetica" pitchFamily="2" charset="0"/>
              </a:rPr>
              <a:t>Look for parallels between the sections</a:t>
            </a:r>
            <a:endParaRPr lang="en-US" sz="3600" dirty="0">
              <a:solidFill>
                <a:srgbClr val="FCFCFC"/>
              </a:solidFill>
              <a:latin typeface="Helvetica" pitchFamily="2" charset="0"/>
            </a:endParaRPr>
          </a:p>
        </p:txBody>
      </p:sp>
      <p:pic>
        <p:nvPicPr>
          <p:cNvPr id="7" name="Picture 6">
            <a:extLst>
              <a:ext uri="{FF2B5EF4-FFF2-40B4-BE49-F238E27FC236}">
                <a16:creationId xmlns:a16="http://schemas.microsoft.com/office/drawing/2014/main" id="{4726A392-567D-9F06-AC85-FFF3D5BAC20B}"/>
              </a:ext>
            </a:extLst>
          </p:cNvPr>
          <p:cNvPicPr>
            <a:picLocks noChangeAspect="1"/>
          </p:cNvPicPr>
          <p:nvPr/>
        </p:nvPicPr>
        <p:blipFill>
          <a:blip r:embed="rId3"/>
          <a:srcRect l="58241" t="-879" b="-1"/>
          <a:stretch/>
        </p:blipFill>
        <p:spPr>
          <a:xfrm>
            <a:off x="8946292" y="5924318"/>
            <a:ext cx="3245708" cy="45719"/>
          </a:xfrm>
          <a:prstGeom prst="rect">
            <a:avLst/>
          </a:prstGeom>
        </p:spPr>
      </p:pic>
    </p:spTree>
    <p:extLst>
      <p:ext uri="{BB962C8B-B14F-4D97-AF65-F5344CB8AC3E}">
        <p14:creationId xmlns:p14="http://schemas.microsoft.com/office/powerpoint/2010/main" val="3368872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A57908-53FA-64FE-5E24-8BE4A79C9469}"/>
              </a:ext>
            </a:extLst>
          </p:cNvPr>
          <p:cNvPicPr>
            <a:picLocks noChangeAspect="1"/>
          </p:cNvPicPr>
          <p:nvPr/>
        </p:nvPicPr>
        <p:blipFill>
          <a:blip r:embed="rId3"/>
          <a:stretch>
            <a:fillRect/>
          </a:stretch>
        </p:blipFill>
        <p:spPr>
          <a:xfrm>
            <a:off x="1237994" y="874807"/>
            <a:ext cx="5108385" cy="5108385"/>
          </a:xfrm>
          <a:prstGeom prst="rect">
            <a:avLst/>
          </a:prstGeom>
        </p:spPr>
      </p:pic>
      <p:sp>
        <p:nvSpPr>
          <p:cNvPr id="4" name="Title 1">
            <a:extLst>
              <a:ext uri="{FF2B5EF4-FFF2-40B4-BE49-F238E27FC236}">
                <a16:creationId xmlns:a16="http://schemas.microsoft.com/office/drawing/2014/main" id="{A10C60A1-DAD6-FB07-4456-E4689A62B317}"/>
              </a:ext>
            </a:extLst>
          </p:cNvPr>
          <p:cNvSpPr>
            <a:spLocks noGrp="1"/>
          </p:cNvSpPr>
          <p:nvPr/>
        </p:nvSpPr>
        <p:spPr>
          <a:xfrm>
            <a:off x="6507146" y="1359165"/>
            <a:ext cx="5261302" cy="413966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a:latin typeface="Helvetica" pitchFamily="2" charset="0"/>
              </a:rPr>
              <a:t>Got questions?</a:t>
            </a:r>
          </a:p>
        </p:txBody>
      </p:sp>
    </p:spTree>
    <p:extLst>
      <p:ext uri="{BB962C8B-B14F-4D97-AF65-F5344CB8AC3E}">
        <p14:creationId xmlns:p14="http://schemas.microsoft.com/office/powerpoint/2010/main" val="74441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26A392-567D-9F06-AC85-FFF3D5BAC20B}"/>
              </a:ext>
            </a:extLst>
          </p:cNvPr>
          <p:cNvPicPr>
            <a:picLocks noChangeAspect="1"/>
          </p:cNvPicPr>
          <p:nvPr/>
        </p:nvPicPr>
        <p:blipFill>
          <a:blip r:embed="rId3"/>
          <a:srcRect l="58241" t="-879" b="-1"/>
          <a:stretch/>
        </p:blipFill>
        <p:spPr>
          <a:xfrm>
            <a:off x="8946292" y="6141198"/>
            <a:ext cx="3245708" cy="45719"/>
          </a:xfrm>
          <a:prstGeom prst="rect">
            <a:avLst/>
          </a:prstGeom>
        </p:spPr>
      </p:pic>
      <p:sp>
        <p:nvSpPr>
          <p:cNvPr id="2" name="TextBox 1">
            <a:extLst>
              <a:ext uri="{FF2B5EF4-FFF2-40B4-BE49-F238E27FC236}">
                <a16:creationId xmlns:a16="http://schemas.microsoft.com/office/drawing/2014/main" id="{87A76832-7D75-1A4B-8C24-BF5250C6A675}"/>
              </a:ext>
            </a:extLst>
          </p:cNvPr>
          <p:cNvSpPr txBox="1"/>
          <p:nvPr/>
        </p:nvSpPr>
        <p:spPr>
          <a:xfrm>
            <a:off x="509954" y="212735"/>
            <a:ext cx="11172092" cy="769441"/>
          </a:xfrm>
          <a:prstGeom prst="rect">
            <a:avLst/>
          </a:prstGeom>
          <a:noFill/>
        </p:spPr>
        <p:txBody>
          <a:bodyPr wrap="square" rtlCol="0">
            <a:spAutoFit/>
          </a:bodyPr>
          <a:lstStyle/>
          <a:p>
            <a:r>
              <a:rPr lang="en-US" sz="4400" dirty="0">
                <a:latin typeface="Helvetica" pitchFamily="2" charset="0"/>
              </a:rPr>
              <a:t>Review Interpretative Principles</a:t>
            </a:r>
          </a:p>
        </p:txBody>
      </p:sp>
      <p:sp>
        <p:nvSpPr>
          <p:cNvPr id="4" name="TextBox 3">
            <a:extLst>
              <a:ext uri="{FF2B5EF4-FFF2-40B4-BE49-F238E27FC236}">
                <a16:creationId xmlns:a16="http://schemas.microsoft.com/office/drawing/2014/main" id="{330AED66-FC06-B7F5-2709-E8DAB1CD3ACA}"/>
              </a:ext>
            </a:extLst>
          </p:cNvPr>
          <p:cNvSpPr txBox="1"/>
          <p:nvPr/>
        </p:nvSpPr>
        <p:spPr>
          <a:xfrm>
            <a:off x="509954" y="1170159"/>
            <a:ext cx="11051569" cy="4401205"/>
          </a:xfrm>
          <a:prstGeom prst="rect">
            <a:avLst/>
          </a:prstGeom>
          <a:noFill/>
        </p:spPr>
        <p:txBody>
          <a:bodyPr wrap="square" numCol="1" spcCol="457200">
            <a:spAutoFit/>
          </a:bodyPr>
          <a:lstStyle/>
          <a:p>
            <a:r>
              <a:rPr lang="en-US" sz="4000" u="sng" dirty="0">
                <a:solidFill>
                  <a:srgbClr val="A6B033"/>
                </a:solidFill>
                <a:latin typeface="Helvetica" pitchFamily="2" charset="0"/>
              </a:rPr>
              <a:t>Time and Audience</a:t>
            </a:r>
          </a:p>
          <a:p>
            <a:pPr marL="571500" indent="-571500">
              <a:buFont typeface="Arial" panose="020B0604020202020204" pitchFamily="34" charset="0"/>
              <a:buChar char="•"/>
            </a:pPr>
            <a:r>
              <a:rPr lang="en-US" sz="4000" dirty="0">
                <a:solidFill>
                  <a:srgbClr val="FCFCFC"/>
                </a:solidFill>
                <a:effectLst/>
                <a:latin typeface="Helvetica" pitchFamily="2" charset="0"/>
              </a:rPr>
              <a:t>Things that were past, present, and future to the original recipients.</a:t>
            </a:r>
          </a:p>
          <a:p>
            <a:endParaRPr lang="en-US" sz="4000" dirty="0">
              <a:solidFill>
                <a:srgbClr val="FCFCFC"/>
              </a:solidFill>
              <a:effectLst/>
              <a:latin typeface="Helvetica" pitchFamily="2" charset="0"/>
            </a:endParaRPr>
          </a:p>
          <a:p>
            <a:pPr marL="571500" indent="-571500">
              <a:buFont typeface="Arial" panose="020B0604020202020204" pitchFamily="34" charset="0"/>
              <a:buChar char="•"/>
            </a:pPr>
            <a:r>
              <a:rPr lang="en-US" sz="4000" dirty="0">
                <a:solidFill>
                  <a:srgbClr val="FCFCFC"/>
                </a:solidFill>
                <a:effectLst/>
                <a:latin typeface="Helvetica" pitchFamily="2" charset="0"/>
              </a:rPr>
              <a:t>Visions given in language and images that would have been meaningful to the original recipients.</a:t>
            </a:r>
          </a:p>
        </p:txBody>
      </p:sp>
    </p:spTree>
    <p:extLst>
      <p:ext uri="{BB962C8B-B14F-4D97-AF65-F5344CB8AC3E}">
        <p14:creationId xmlns:p14="http://schemas.microsoft.com/office/powerpoint/2010/main" val="301997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26A392-567D-9F06-AC85-FFF3D5BAC20B}"/>
              </a:ext>
            </a:extLst>
          </p:cNvPr>
          <p:cNvPicPr>
            <a:picLocks noChangeAspect="1"/>
          </p:cNvPicPr>
          <p:nvPr/>
        </p:nvPicPr>
        <p:blipFill>
          <a:blip r:embed="rId3"/>
          <a:srcRect l="58241" t="-879" b="-1"/>
          <a:stretch/>
        </p:blipFill>
        <p:spPr>
          <a:xfrm>
            <a:off x="8946292" y="5514181"/>
            <a:ext cx="3245708" cy="45719"/>
          </a:xfrm>
          <a:prstGeom prst="rect">
            <a:avLst/>
          </a:prstGeom>
        </p:spPr>
      </p:pic>
      <p:sp>
        <p:nvSpPr>
          <p:cNvPr id="9" name="Title 1">
            <a:extLst>
              <a:ext uri="{FF2B5EF4-FFF2-40B4-BE49-F238E27FC236}">
                <a16:creationId xmlns:a16="http://schemas.microsoft.com/office/drawing/2014/main" id="{A10C60A1-DAD6-FB07-4456-E4689A62B317}"/>
              </a:ext>
            </a:extLst>
          </p:cNvPr>
          <p:cNvSpPr>
            <a:spLocks noGrp="1"/>
          </p:cNvSpPr>
          <p:nvPr/>
        </p:nvSpPr>
        <p:spPr>
          <a:xfrm>
            <a:off x="498229" y="688833"/>
            <a:ext cx="11195539" cy="389622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Helvetica" pitchFamily="2" charset="0"/>
              </a:rPr>
              <a:t>Looking at Revelation 8-11 </a:t>
            </a:r>
            <a:r>
              <a:rPr lang="en-US" dirty="0">
                <a:solidFill>
                  <a:srgbClr val="A6B033"/>
                </a:solidFill>
                <a:latin typeface="Helvetica" pitchFamily="2" charset="0"/>
              </a:rPr>
              <a:t>INFORMATIONALLY</a:t>
            </a:r>
            <a:r>
              <a:rPr lang="en-US" dirty="0">
                <a:latin typeface="Helvetica" pitchFamily="2" charset="0"/>
              </a:rPr>
              <a:t>.</a:t>
            </a:r>
            <a:endParaRPr lang="en-US" sz="8000" dirty="0">
              <a:latin typeface="Helvetica" pitchFamily="2" charset="0"/>
            </a:endParaRPr>
          </a:p>
          <a:p>
            <a:pPr algn="l"/>
            <a:r>
              <a:rPr lang="en-US" sz="4000" dirty="0">
                <a:latin typeface="Helvetica" pitchFamily="2" charset="0"/>
              </a:rPr>
              <a:t>The goal is to understand “What the Bible </a:t>
            </a:r>
            <a:r>
              <a:rPr lang="en-US" sz="4000" dirty="0">
                <a:solidFill>
                  <a:srgbClr val="A6B033"/>
                </a:solidFill>
                <a:latin typeface="Helvetica" pitchFamily="2" charset="0"/>
              </a:rPr>
              <a:t>says</a:t>
            </a:r>
            <a:r>
              <a:rPr lang="en-US" sz="4000" dirty="0">
                <a:latin typeface="Helvetica" pitchFamily="2" charset="0"/>
              </a:rPr>
              <a:t>”.</a:t>
            </a:r>
            <a:endParaRPr lang="en-US" sz="5400" dirty="0">
              <a:latin typeface="Helvetica" pitchFamily="2" charset="0"/>
            </a:endParaRPr>
          </a:p>
        </p:txBody>
      </p:sp>
      <p:sp>
        <p:nvSpPr>
          <p:cNvPr id="3" name="TextBox 2">
            <a:extLst>
              <a:ext uri="{FF2B5EF4-FFF2-40B4-BE49-F238E27FC236}">
                <a16:creationId xmlns:a16="http://schemas.microsoft.com/office/drawing/2014/main" id="{72D974E6-F9D3-4A27-04F7-BD58D9B1EB22}"/>
              </a:ext>
            </a:extLst>
          </p:cNvPr>
          <p:cNvSpPr txBox="1"/>
          <p:nvPr/>
        </p:nvSpPr>
        <p:spPr>
          <a:xfrm>
            <a:off x="498230" y="4959735"/>
            <a:ext cx="11195539" cy="1200329"/>
          </a:xfrm>
          <a:prstGeom prst="rect">
            <a:avLst/>
          </a:prstGeom>
          <a:noFill/>
        </p:spPr>
        <p:txBody>
          <a:bodyPr wrap="square" rtlCol="0">
            <a:spAutoFit/>
          </a:bodyPr>
          <a:lstStyle/>
          <a:p>
            <a:r>
              <a:rPr lang="en-US" sz="3600" dirty="0">
                <a:latin typeface="Helvetica" pitchFamily="2" charset="0"/>
              </a:rPr>
              <a:t>Dr. Jonathan Pennington </a:t>
            </a:r>
          </a:p>
          <a:p>
            <a:r>
              <a:rPr lang="en-US" sz="3600" dirty="0">
                <a:latin typeface="Helvetica" pitchFamily="2" charset="0"/>
              </a:rPr>
              <a:t>“Come and See”</a:t>
            </a:r>
          </a:p>
        </p:txBody>
      </p:sp>
    </p:spTree>
    <p:extLst>
      <p:ext uri="{BB962C8B-B14F-4D97-AF65-F5344CB8AC3E}">
        <p14:creationId xmlns:p14="http://schemas.microsoft.com/office/powerpoint/2010/main" val="377894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4388111"/>
          </a:xfrm>
        </p:spPr>
        <p:txBody>
          <a:bodyPr>
            <a:noAutofit/>
          </a:bodyPr>
          <a:lstStyle/>
          <a:p>
            <a:pPr marL="0" indent="0">
              <a:lnSpc>
                <a:spcPct val="100000"/>
              </a:lnSpc>
              <a:buNone/>
            </a:pPr>
            <a:r>
              <a:rPr lang="en-US" sz="5400" b="1" u="sng" dirty="0">
                <a:solidFill>
                  <a:srgbClr val="A6B033"/>
                </a:solidFill>
                <a:latin typeface="Helvetica" pitchFamily="2" charset="0"/>
              </a:rPr>
              <a:t>Chapter 8</a:t>
            </a:r>
            <a:endParaRPr lang="en-US" sz="5400" u="sng" dirty="0">
              <a:solidFill>
                <a:srgbClr val="A6B033"/>
              </a:solidFill>
              <a:latin typeface="Helvetica" pitchFamily="2" charset="0"/>
            </a:endParaRPr>
          </a:p>
          <a:p>
            <a:pPr marL="0" indent="0">
              <a:lnSpc>
                <a:spcPct val="100000"/>
              </a:lnSpc>
              <a:buNone/>
            </a:pPr>
            <a:r>
              <a:rPr lang="en-US" sz="4400" dirty="0">
                <a:effectLst/>
                <a:latin typeface="Helvetica" pitchFamily="2" charset="0"/>
              </a:rPr>
              <a:t>8:1-5 Silence in Heaven &amp; the Golden Censer</a:t>
            </a:r>
          </a:p>
          <a:p>
            <a:pPr marL="0" indent="0">
              <a:lnSpc>
                <a:spcPct val="100000"/>
              </a:lnSpc>
              <a:buNone/>
            </a:pPr>
            <a:endParaRPr lang="en-US" sz="4400" dirty="0">
              <a:solidFill>
                <a:srgbClr val="A6B033"/>
              </a:solidFill>
              <a:latin typeface="Helvetica" pitchFamily="2" charset="0"/>
            </a:endParaRPr>
          </a:p>
          <a:p>
            <a:pPr marL="0" indent="0">
              <a:lnSpc>
                <a:spcPct val="100000"/>
              </a:lnSpc>
              <a:buNone/>
            </a:pPr>
            <a:r>
              <a:rPr lang="en-US" sz="4400" dirty="0">
                <a:solidFill>
                  <a:srgbClr val="A6B033"/>
                </a:solidFill>
                <a:latin typeface="Helvetica" pitchFamily="2" charset="0"/>
              </a:rPr>
              <a:t>	How Long?</a:t>
            </a:r>
          </a:p>
        </p:txBody>
      </p:sp>
      <p:pic>
        <p:nvPicPr>
          <p:cNvPr id="7" name="Picture 6">
            <a:extLst>
              <a:ext uri="{FF2B5EF4-FFF2-40B4-BE49-F238E27FC236}">
                <a16:creationId xmlns:a16="http://schemas.microsoft.com/office/drawing/2014/main" id="{4726A392-567D-9F06-AC85-FFF3D5BAC20B}"/>
              </a:ext>
            </a:extLst>
          </p:cNvPr>
          <p:cNvPicPr>
            <a:picLocks noChangeAspect="1"/>
          </p:cNvPicPr>
          <p:nvPr/>
        </p:nvPicPr>
        <p:blipFill>
          <a:blip r:embed="rId3"/>
          <a:srcRect l="58241" t="-879" b="-1"/>
          <a:stretch/>
        </p:blipFill>
        <p:spPr>
          <a:xfrm>
            <a:off x="8946292" y="5514181"/>
            <a:ext cx="3245708" cy="45719"/>
          </a:xfrm>
          <a:prstGeom prst="rect">
            <a:avLst/>
          </a:prstGeom>
        </p:spPr>
      </p:pic>
    </p:spTree>
    <p:extLst>
      <p:ext uri="{BB962C8B-B14F-4D97-AF65-F5344CB8AC3E}">
        <p14:creationId xmlns:p14="http://schemas.microsoft.com/office/powerpoint/2010/main" val="107806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88C68-9BA1-E3FD-1A60-DA7FA23E2079}"/>
              </a:ext>
            </a:extLst>
          </p:cNvPr>
          <p:cNvSpPr>
            <a:spLocks noGrp="1"/>
          </p:cNvSpPr>
          <p:nvPr>
            <p:ph idx="1"/>
          </p:nvPr>
        </p:nvSpPr>
        <p:spPr>
          <a:xfrm>
            <a:off x="418069" y="305809"/>
            <a:ext cx="11306432" cy="6061798"/>
          </a:xfrm>
        </p:spPr>
        <p:txBody>
          <a:bodyPr>
            <a:noAutofit/>
          </a:bodyPr>
          <a:lstStyle/>
          <a:p>
            <a:pPr marL="0" indent="0">
              <a:lnSpc>
                <a:spcPct val="100000"/>
              </a:lnSpc>
              <a:buNone/>
            </a:pPr>
            <a:r>
              <a:rPr lang="en-US" sz="5400" b="1" u="sng" dirty="0">
                <a:solidFill>
                  <a:srgbClr val="A6B033"/>
                </a:solidFill>
                <a:latin typeface="Helvetica" pitchFamily="2" charset="0"/>
              </a:rPr>
              <a:t>Chapter 8</a:t>
            </a:r>
            <a:endParaRPr lang="en-US" sz="5400" u="sng" dirty="0">
              <a:solidFill>
                <a:srgbClr val="A6B033"/>
              </a:solidFill>
              <a:latin typeface="Helvetica" pitchFamily="2" charset="0"/>
            </a:endParaRPr>
          </a:p>
          <a:p>
            <a:pPr marL="0" indent="0">
              <a:lnSpc>
                <a:spcPct val="100000"/>
              </a:lnSpc>
              <a:buNone/>
            </a:pPr>
            <a:r>
              <a:rPr lang="en-US" sz="4400" dirty="0">
                <a:effectLst/>
                <a:latin typeface="Helvetica" pitchFamily="2" charset="0"/>
              </a:rPr>
              <a:t>8:6-13 1</a:t>
            </a:r>
            <a:r>
              <a:rPr lang="en-US" sz="4400" baseline="30000" dirty="0">
                <a:effectLst/>
                <a:latin typeface="Helvetica" pitchFamily="2" charset="0"/>
              </a:rPr>
              <a:t>st</a:t>
            </a:r>
            <a:r>
              <a:rPr lang="en-US" sz="4400" dirty="0">
                <a:effectLst/>
                <a:latin typeface="Helvetica" pitchFamily="2" charset="0"/>
              </a:rPr>
              <a:t> thru 4</a:t>
            </a:r>
            <a:r>
              <a:rPr lang="en-US" sz="4400" baseline="30000" dirty="0">
                <a:effectLst/>
                <a:latin typeface="Helvetica" pitchFamily="2" charset="0"/>
              </a:rPr>
              <a:t>th</a:t>
            </a:r>
            <a:r>
              <a:rPr lang="en-US" sz="4400" dirty="0">
                <a:effectLst/>
                <a:latin typeface="Helvetica" pitchFamily="2" charset="0"/>
              </a:rPr>
              <a:t> Trumpets</a:t>
            </a:r>
          </a:p>
          <a:p>
            <a:pPr marL="742950" indent="-742950">
              <a:lnSpc>
                <a:spcPct val="100000"/>
              </a:lnSpc>
              <a:buFont typeface="+mj-lt"/>
              <a:buAutoNum type="arabicPeriod"/>
            </a:pPr>
            <a:r>
              <a:rPr lang="en-US" sz="4000" dirty="0">
                <a:solidFill>
                  <a:srgbClr val="FCFCFC"/>
                </a:solidFill>
                <a:latin typeface="Helvetica" pitchFamily="2" charset="0"/>
              </a:rPr>
              <a:t>Hail &amp; Fire &amp; blood burn up 1/3 of the earth</a:t>
            </a:r>
          </a:p>
          <a:p>
            <a:pPr marL="742950" indent="-742950">
              <a:lnSpc>
                <a:spcPct val="100000"/>
              </a:lnSpc>
              <a:buFont typeface="+mj-lt"/>
              <a:buAutoNum type="arabicPeriod"/>
            </a:pPr>
            <a:r>
              <a:rPr lang="en-US" sz="4000" dirty="0">
                <a:solidFill>
                  <a:srgbClr val="FCFCFC"/>
                </a:solidFill>
                <a:latin typeface="Helvetica" pitchFamily="2" charset="0"/>
              </a:rPr>
              <a:t>A burning mountain is thrown into the sea and 1/3 becomes blood</a:t>
            </a:r>
          </a:p>
          <a:p>
            <a:pPr marL="742950" indent="-742950">
              <a:lnSpc>
                <a:spcPct val="100000"/>
              </a:lnSpc>
              <a:buFont typeface="+mj-lt"/>
              <a:buAutoNum type="arabicPeriod"/>
            </a:pPr>
            <a:r>
              <a:rPr lang="en-US" sz="4000" dirty="0">
                <a:solidFill>
                  <a:srgbClr val="FCFCFC"/>
                </a:solidFill>
                <a:latin typeface="Helvetica" pitchFamily="2" charset="0"/>
              </a:rPr>
              <a:t>A star falls into the fresh waters and turns them bitter</a:t>
            </a:r>
          </a:p>
          <a:p>
            <a:pPr marL="742950" indent="-742950">
              <a:lnSpc>
                <a:spcPct val="100000"/>
              </a:lnSpc>
              <a:buFont typeface="+mj-lt"/>
              <a:buAutoNum type="arabicPeriod"/>
            </a:pPr>
            <a:r>
              <a:rPr lang="en-US" sz="4000" dirty="0">
                <a:solidFill>
                  <a:srgbClr val="FCFCFC"/>
                </a:solidFill>
                <a:latin typeface="Helvetica" pitchFamily="2" charset="0"/>
              </a:rPr>
              <a:t>The celestial bodies are struck and go dim</a:t>
            </a:r>
          </a:p>
        </p:txBody>
      </p:sp>
    </p:spTree>
    <p:extLst>
      <p:ext uri="{BB962C8B-B14F-4D97-AF65-F5344CB8AC3E}">
        <p14:creationId xmlns:p14="http://schemas.microsoft.com/office/powerpoint/2010/main" val="152987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and white text on a black background&#10;&#10;Description automatically generated">
            <a:extLst>
              <a:ext uri="{FF2B5EF4-FFF2-40B4-BE49-F238E27FC236}">
                <a16:creationId xmlns:a16="http://schemas.microsoft.com/office/drawing/2014/main" id="{4E6E345E-2010-3164-BDFA-0420D53C651A}"/>
              </a:ext>
            </a:extLst>
          </p:cNvPr>
          <p:cNvPicPr>
            <a:picLocks noGrp="1" noChangeAspect="1"/>
          </p:cNvPicPr>
          <p:nvPr>
            <p:ph idx="1"/>
          </p:nvPr>
        </p:nvPicPr>
        <p:blipFill>
          <a:blip r:embed="rId2"/>
          <a:stretch>
            <a:fillRect/>
          </a:stretch>
        </p:blipFill>
        <p:spPr>
          <a:xfrm>
            <a:off x="0" y="0"/>
            <a:ext cx="12192000" cy="6858001"/>
          </a:xfrm>
        </p:spPr>
      </p:pic>
      <p:sp>
        <p:nvSpPr>
          <p:cNvPr id="2" name="Title 1">
            <a:extLst>
              <a:ext uri="{FF2B5EF4-FFF2-40B4-BE49-F238E27FC236}">
                <a16:creationId xmlns:a16="http://schemas.microsoft.com/office/drawing/2014/main" id="{D63EAA61-14A1-653F-95DA-B70FCC3FB766}"/>
              </a:ext>
            </a:extLst>
          </p:cNvPr>
          <p:cNvSpPr>
            <a:spLocks noGrp="1"/>
          </p:cNvSpPr>
          <p:nvPr>
            <p:ph type="title"/>
          </p:nvPr>
        </p:nvSpPr>
        <p:spPr>
          <a:xfrm>
            <a:off x="0" y="6012122"/>
            <a:ext cx="10515600" cy="1325563"/>
          </a:xfrm>
        </p:spPr>
        <p:txBody>
          <a:bodyPr>
            <a:normAutofit fontScale="90000"/>
          </a:bodyPr>
          <a:lstStyle/>
          <a:p>
            <a:r>
              <a:rPr lang="en-US" sz="2700" dirty="0">
                <a:solidFill>
                  <a:srgbClr val="A6B033"/>
                </a:solidFill>
              </a:rPr>
              <a:t>Adapted from James M. Hamilton Jr., God’s Glory in Salvation through Judgement (Crossway, 2010), p. 547.</a:t>
            </a:r>
            <a:br>
              <a:rPr lang="en-US" dirty="0"/>
            </a:br>
            <a:endParaRPr lang="en-US" dirty="0"/>
          </a:p>
        </p:txBody>
      </p:sp>
    </p:spTree>
    <p:extLst>
      <p:ext uri="{BB962C8B-B14F-4D97-AF65-F5344CB8AC3E}">
        <p14:creationId xmlns:p14="http://schemas.microsoft.com/office/powerpoint/2010/main" val="84969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id="{E7CE0546-7F71-0952-FD71-DBC57629E3C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3EAA61-14A1-653F-95DA-B70FCC3FB766}"/>
              </a:ext>
            </a:extLst>
          </p:cNvPr>
          <p:cNvSpPr>
            <a:spLocks noGrp="1"/>
          </p:cNvSpPr>
          <p:nvPr>
            <p:ph type="title"/>
          </p:nvPr>
        </p:nvSpPr>
        <p:spPr>
          <a:xfrm>
            <a:off x="0" y="6027112"/>
            <a:ext cx="10515600" cy="1325563"/>
          </a:xfrm>
        </p:spPr>
        <p:txBody>
          <a:bodyPr>
            <a:normAutofit fontScale="90000"/>
          </a:bodyPr>
          <a:lstStyle/>
          <a:p>
            <a:r>
              <a:rPr lang="en-US" sz="2700" dirty="0">
                <a:solidFill>
                  <a:srgbClr val="A6B033"/>
                </a:solidFill>
              </a:rPr>
              <a:t>Adapted from James M. Hamilton Jr., God’s Glory in Salvation through Judgement (Crossway, 2010), p. 547.</a:t>
            </a:r>
            <a:br>
              <a:rPr lang="en-US" dirty="0"/>
            </a:br>
            <a:endParaRPr lang="en-US" dirty="0"/>
          </a:p>
        </p:txBody>
      </p:sp>
    </p:spTree>
    <p:extLst>
      <p:ext uri="{BB962C8B-B14F-4D97-AF65-F5344CB8AC3E}">
        <p14:creationId xmlns:p14="http://schemas.microsoft.com/office/powerpoint/2010/main" val="21819028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Slides - Template" id="{13F81B2B-0C02-424E-9FE7-F8D771C4E7B0}" vid="{E18627D2-76DC-7244-9ADA-76B5C166EA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61b0ae-77d0-4e1a-8f4b-efb8c52fdceb" xsi:nil="true"/>
    <lcf76f155ced4ddcb4097134ff3c332f xmlns="bf5b42d2-f19d-48cf-84b9-5350bf8ab1f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1F35ED903204459DD8C3D347C53C63" ma:contentTypeVersion="13" ma:contentTypeDescription="Create a new document." ma:contentTypeScope="" ma:versionID="d4ac4e82c62db49c1e5a15a23cd4ceb2">
  <xsd:schema xmlns:xsd="http://www.w3.org/2001/XMLSchema" xmlns:xs="http://www.w3.org/2001/XMLSchema" xmlns:p="http://schemas.microsoft.com/office/2006/metadata/properties" xmlns:ns2="bf5b42d2-f19d-48cf-84b9-5350bf8ab1f2" xmlns:ns3="e161b0ae-77d0-4e1a-8f4b-efb8c52fdceb" targetNamespace="http://schemas.microsoft.com/office/2006/metadata/properties" ma:root="true" ma:fieldsID="884888849258606e9a8b622197a0c7f8" ns2:_="" ns3:_="">
    <xsd:import namespace="bf5b42d2-f19d-48cf-84b9-5350bf8ab1f2"/>
    <xsd:import namespace="e161b0ae-77d0-4e1a-8f4b-efb8c52fdce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5b42d2-f19d-48cf-84b9-5350bf8ab1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87f300b-9dbd-442b-8af8-658dbf5a352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61b0ae-77d0-4e1a-8f4b-efb8c52fdce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3c740c1-c571-48ca-a64d-9bf564e4e8ad}" ma:internalName="TaxCatchAll" ma:showField="CatchAllData" ma:web="e161b0ae-77d0-4e1a-8f4b-efb8c52fdc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EEA3AD-CE71-4E75-A170-75A1C4AECE7C}">
  <ds:schemaRef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bf5b42d2-f19d-48cf-84b9-5350bf8ab1f2"/>
    <ds:schemaRef ds:uri="e161b0ae-77d0-4e1a-8f4b-efb8c52fdceb"/>
    <ds:schemaRef ds:uri="http://www.w3.org/XML/1998/namespace"/>
    <ds:schemaRef ds:uri="http://purl.org/dc/dcmitype/"/>
  </ds:schemaRefs>
</ds:datastoreItem>
</file>

<file path=customXml/itemProps2.xml><?xml version="1.0" encoding="utf-8"?>
<ds:datastoreItem xmlns:ds="http://schemas.openxmlformats.org/officeDocument/2006/customXml" ds:itemID="{783CB33D-6B26-4C0C-8F3A-4E4C3A42C0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5b42d2-f19d-48cf-84b9-5350bf8ab1f2"/>
    <ds:schemaRef ds:uri="e161b0ae-77d0-4e1a-8f4b-efb8c52fdc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8A141A-CF4B-4B02-B698-958A118550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11619</TotalTime>
  <Words>1092</Words>
  <Application>Microsoft Office PowerPoint</Application>
  <PresentationFormat>Widescreen</PresentationFormat>
  <Paragraphs>153</Paragraphs>
  <Slides>31</Slides>
  <Notes>28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Adapted from James M. Hamilton Jr., God’s Glory in Salvation through Judgement (Crossway, 2010), p. 547. </vt:lpstr>
      <vt:lpstr>Adapted from James M. Hamilton Jr., God’s Glory in Salvation through Judgement (Crossway, 2010), p. 547.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 Storms, Kingdom Come (Mentor, 2013), p. 483.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Kirksey</dc:creator>
  <cp:lastModifiedBy>Maria Roth</cp:lastModifiedBy>
  <cp:revision>176</cp:revision>
  <dcterms:created xsi:type="dcterms:W3CDTF">2024-08-28T14:39:48Z</dcterms:created>
  <dcterms:modified xsi:type="dcterms:W3CDTF">2024-09-18T13:30:04Z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0x010100591F35ED903204459DD8C3D347C53C63</vt:lpwstr>
  </property>
  <property fmtid="{D5CDD505-2E9C-101B-9397-08002B2CF9AE}" pid="3" name="MediaServiceImageTags">
    <vt:lpwstr/>
  </property>
</Properties>
</file>