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39"/>
  </p:notesMasterIdLst>
  <p:sldIdLst>
    <p:sldId id="256" r:id="rId5"/>
    <p:sldId id="279" r:id="rId6"/>
    <p:sldId id="265" r:id="rId7"/>
    <p:sldId id="272" r:id="rId8"/>
    <p:sldId id="292" r:id="rId9"/>
    <p:sldId id="293" r:id="rId10"/>
    <p:sldId id="294" r:id="rId11"/>
    <p:sldId id="295" r:id="rId12"/>
    <p:sldId id="296" r:id="rId13"/>
    <p:sldId id="297" r:id="rId14"/>
    <p:sldId id="298" r:id="rId15"/>
    <p:sldId id="299" r:id="rId16"/>
    <p:sldId id="300" r:id="rId17"/>
    <p:sldId id="304" r:id="rId18"/>
    <p:sldId id="309" r:id="rId19"/>
    <p:sldId id="310" r:id="rId20"/>
    <p:sldId id="312" r:id="rId21"/>
    <p:sldId id="311" r:id="rId22"/>
    <p:sldId id="313" r:id="rId23"/>
    <p:sldId id="314" r:id="rId24"/>
    <p:sldId id="315" r:id="rId25"/>
    <p:sldId id="316" r:id="rId26"/>
    <p:sldId id="317" r:id="rId27"/>
    <p:sldId id="318" r:id="rId28"/>
    <p:sldId id="319" r:id="rId29"/>
    <p:sldId id="320" r:id="rId30"/>
    <p:sldId id="321" r:id="rId31"/>
    <p:sldId id="322" r:id="rId32"/>
    <p:sldId id="326" r:id="rId33"/>
    <p:sldId id="327" r:id="rId34"/>
    <p:sldId id="329" r:id="rId35"/>
    <p:sldId id="330" r:id="rId36"/>
    <p:sldId id="290" r:id="rId37"/>
    <p:sldId id="267" r:id="rId38"/>
  </p:sldIdLst>
  <p:sldSz cx="12192000" cy="68580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61699B8-CE1C-9C79-0955-2E8D38B1F6A3}" name="Lauren Kirksey" initials="" userId="S::lkirksey@harvester.cc::b918ab49-2d48-47c1-9974-7142e713399c"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CFCFC"/>
    <a:srgbClr val="A6B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A514A3-E703-57A1-2A5B-BAA077DED919}" v="102" dt="2024-10-02T15:25:10.8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149"/>
    <p:restoredTop sz="85850"/>
  </p:normalViewPr>
  <p:slideViewPr>
    <p:cSldViewPr snapToGrid="0">
      <p:cViewPr varScale="1">
        <p:scale>
          <a:sx n="109" d="100"/>
          <a:sy n="109" d="100"/>
        </p:scale>
        <p:origin x="70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45"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microsoft.com/office/2018/10/relationships/authors" Target="authors.xml"/><Relationship Id="rId20" Type="http://schemas.openxmlformats.org/officeDocument/2006/relationships/slide" Target="slides/slide16.xml"/><Relationship Id="rId4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n Sanders" userId="S::dsanders@harvester.cc::aed4ceca-26df-43a4-bc61-915ad9fdcdde" providerId="AD" clId="Web-{47A514A3-E703-57A1-2A5B-BAA077DED919}"/>
    <pc:docChg chg="delSld modSld">
      <pc:chgData name="Don Sanders" userId="S::dsanders@harvester.cc::aed4ceca-26df-43a4-bc61-915ad9fdcdde" providerId="AD" clId="Web-{47A514A3-E703-57A1-2A5B-BAA077DED919}" dt="2024-10-02T15:25:10.895" v="93"/>
      <pc:docMkLst>
        <pc:docMk/>
      </pc:docMkLst>
      <pc:sldChg chg="modSp">
        <pc:chgData name="Don Sanders" userId="S::dsanders@harvester.cc::aed4ceca-26df-43a4-bc61-915ad9fdcdde" providerId="AD" clId="Web-{47A514A3-E703-57A1-2A5B-BAA077DED919}" dt="2024-10-02T15:16:30.099" v="18" actId="20577"/>
        <pc:sldMkLst>
          <pc:docMk/>
          <pc:sldMk cId="1078067444" sldId="265"/>
        </pc:sldMkLst>
        <pc:spChg chg="mod">
          <ac:chgData name="Don Sanders" userId="S::dsanders@harvester.cc::aed4ceca-26df-43a4-bc61-915ad9fdcdde" providerId="AD" clId="Web-{47A514A3-E703-57A1-2A5B-BAA077DED919}" dt="2024-10-02T15:16:30.099" v="18" actId="20577"/>
          <ac:spMkLst>
            <pc:docMk/>
            <pc:sldMk cId="1078067444" sldId="265"/>
            <ac:spMk id="3" creationId="{E7788C68-9BA1-E3FD-1A60-DA7FA23E2079}"/>
          </ac:spMkLst>
        </pc:spChg>
      </pc:sldChg>
      <pc:sldChg chg="modSp">
        <pc:chgData name="Don Sanders" userId="S::dsanders@harvester.cc::aed4ceca-26df-43a4-bc61-915ad9fdcdde" providerId="AD" clId="Web-{47A514A3-E703-57A1-2A5B-BAA077DED919}" dt="2024-10-02T15:22:49.020" v="90" actId="20577"/>
        <pc:sldMkLst>
          <pc:docMk/>
          <pc:sldMk cId="77957357" sldId="272"/>
        </pc:sldMkLst>
        <pc:spChg chg="mod">
          <ac:chgData name="Don Sanders" userId="S::dsanders@harvester.cc::aed4ceca-26df-43a4-bc61-915ad9fdcdde" providerId="AD" clId="Web-{47A514A3-E703-57A1-2A5B-BAA077DED919}" dt="2024-10-02T15:22:49.020" v="90" actId="20577"/>
          <ac:spMkLst>
            <pc:docMk/>
            <pc:sldMk cId="77957357" sldId="272"/>
            <ac:spMk id="3" creationId="{E7788C68-9BA1-E3FD-1A60-DA7FA23E2079}"/>
          </ac:spMkLst>
        </pc:spChg>
      </pc:sldChg>
      <pc:sldChg chg="modSp">
        <pc:chgData name="Don Sanders" userId="S::dsanders@harvester.cc::aed4ceca-26df-43a4-bc61-915ad9fdcdde" providerId="AD" clId="Web-{47A514A3-E703-57A1-2A5B-BAA077DED919}" dt="2024-10-02T15:06:48.366" v="4" actId="20577"/>
        <pc:sldMkLst>
          <pc:docMk/>
          <pc:sldMk cId="4034925368" sldId="297"/>
        </pc:sldMkLst>
        <pc:spChg chg="mod">
          <ac:chgData name="Don Sanders" userId="S::dsanders@harvester.cc::aed4ceca-26df-43a4-bc61-915ad9fdcdde" providerId="AD" clId="Web-{47A514A3-E703-57A1-2A5B-BAA077DED919}" dt="2024-10-02T15:06:48.366" v="4" actId="20577"/>
          <ac:spMkLst>
            <pc:docMk/>
            <pc:sldMk cId="4034925368" sldId="297"/>
            <ac:spMk id="2" creationId="{BDD37989-8526-D100-D898-968B5223E996}"/>
          </ac:spMkLst>
        </pc:spChg>
      </pc:sldChg>
      <pc:sldChg chg="modSp">
        <pc:chgData name="Don Sanders" userId="S::dsanders@harvester.cc::aed4ceca-26df-43a4-bc61-915ad9fdcdde" providerId="AD" clId="Web-{47A514A3-E703-57A1-2A5B-BAA077DED919}" dt="2024-10-02T15:16:36.521" v="20" actId="20577"/>
        <pc:sldMkLst>
          <pc:docMk/>
          <pc:sldMk cId="1332866446" sldId="298"/>
        </pc:sldMkLst>
        <pc:spChg chg="mod">
          <ac:chgData name="Don Sanders" userId="S::dsanders@harvester.cc::aed4ceca-26df-43a4-bc61-915ad9fdcdde" providerId="AD" clId="Web-{47A514A3-E703-57A1-2A5B-BAA077DED919}" dt="2024-10-02T15:16:36.521" v="20" actId="20577"/>
          <ac:spMkLst>
            <pc:docMk/>
            <pc:sldMk cId="1332866446" sldId="298"/>
            <ac:spMk id="3" creationId="{E7788C68-9BA1-E3FD-1A60-DA7FA23E2079}"/>
          </ac:spMkLst>
        </pc:spChg>
      </pc:sldChg>
      <pc:sldChg chg="modSp">
        <pc:chgData name="Don Sanders" userId="S::dsanders@harvester.cc::aed4ceca-26df-43a4-bc61-915ad9fdcdde" providerId="AD" clId="Web-{47A514A3-E703-57A1-2A5B-BAA077DED919}" dt="2024-10-02T15:16:45.021" v="23" actId="20577"/>
        <pc:sldMkLst>
          <pc:docMk/>
          <pc:sldMk cId="522313183" sldId="300"/>
        </pc:sldMkLst>
        <pc:spChg chg="mod">
          <ac:chgData name="Don Sanders" userId="S::dsanders@harvester.cc::aed4ceca-26df-43a4-bc61-915ad9fdcdde" providerId="AD" clId="Web-{47A514A3-E703-57A1-2A5B-BAA077DED919}" dt="2024-10-02T15:16:45.021" v="23" actId="20577"/>
          <ac:spMkLst>
            <pc:docMk/>
            <pc:sldMk cId="522313183" sldId="300"/>
            <ac:spMk id="3" creationId="{E7788C68-9BA1-E3FD-1A60-DA7FA23E2079}"/>
          </ac:spMkLst>
        </pc:spChg>
      </pc:sldChg>
      <pc:sldChg chg="del">
        <pc:chgData name="Don Sanders" userId="S::dsanders@harvester.cc::aed4ceca-26df-43a4-bc61-915ad9fdcdde" providerId="AD" clId="Web-{47A514A3-E703-57A1-2A5B-BAA077DED919}" dt="2024-10-02T15:25:09.051" v="91"/>
        <pc:sldMkLst>
          <pc:docMk/>
          <pc:sldMk cId="1675003464" sldId="301"/>
        </pc:sldMkLst>
      </pc:sldChg>
      <pc:sldChg chg="del">
        <pc:chgData name="Don Sanders" userId="S::dsanders@harvester.cc::aed4ceca-26df-43a4-bc61-915ad9fdcdde" providerId="AD" clId="Web-{47A514A3-E703-57A1-2A5B-BAA077DED919}" dt="2024-10-02T15:25:10.895" v="92"/>
        <pc:sldMkLst>
          <pc:docMk/>
          <pc:sldMk cId="2631071638" sldId="302"/>
        </pc:sldMkLst>
      </pc:sldChg>
      <pc:sldChg chg="del">
        <pc:chgData name="Don Sanders" userId="S::dsanders@harvester.cc::aed4ceca-26df-43a4-bc61-915ad9fdcdde" providerId="AD" clId="Web-{47A514A3-E703-57A1-2A5B-BAA077DED919}" dt="2024-10-02T15:25:10.895" v="93"/>
        <pc:sldMkLst>
          <pc:docMk/>
          <pc:sldMk cId="1404105123" sldId="303"/>
        </pc:sldMkLst>
      </pc:sldChg>
      <pc:sldChg chg="modSp">
        <pc:chgData name="Don Sanders" userId="S::dsanders@harvester.cc::aed4ceca-26df-43a4-bc61-915ad9fdcdde" providerId="AD" clId="Web-{47A514A3-E703-57A1-2A5B-BAA077DED919}" dt="2024-10-02T15:16:57.974" v="27" actId="20577"/>
        <pc:sldMkLst>
          <pc:docMk/>
          <pc:sldMk cId="664298336" sldId="304"/>
        </pc:sldMkLst>
        <pc:spChg chg="mod">
          <ac:chgData name="Don Sanders" userId="S::dsanders@harvester.cc::aed4ceca-26df-43a4-bc61-915ad9fdcdde" providerId="AD" clId="Web-{47A514A3-E703-57A1-2A5B-BAA077DED919}" dt="2024-10-02T15:16:57.974" v="27" actId="20577"/>
          <ac:spMkLst>
            <pc:docMk/>
            <pc:sldMk cId="664298336" sldId="304"/>
            <ac:spMk id="3" creationId="{E7788C68-9BA1-E3FD-1A60-DA7FA23E2079}"/>
          </ac:spMkLst>
        </pc:spChg>
      </pc:sldChg>
      <pc:sldChg chg="del">
        <pc:chgData name="Don Sanders" userId="S::dsanders@harvester.cc::aed4ceca-26df-43a4-bc61-915ad9fdcdde" providerId="AD" clId="Web-{47A514A3-E703-57A1-2A5B-BAA077DED919}" dt="2024-10-02T15:09:07.241" v="5"/>
        <pc:sldMkLst>
          <pc:docMk/>
          <pc:sldMk cId="3130265871" sldId="305"/>
        </pc:sldMkLst>
      </pc:sldChg>
      <pc:sldChg chg="del">
        <pc:chgData name="Don Sanders" userId="S::dsanders@harvester.cc::aed4ceca-26df-43a4-bc61-915ad9fdcdde" providerId="AD" clId="Web-{47A514A3-E703-57A1-2A5B-BAA077DED919}" dt="2024-10-02T15:09:08.335" v="6"/>
        <pc:sldMkLst>
          <pc:docMk/>
          <pc:sldMk cId="3842496573" sldId="306"/>
        </pc:sldMkLst>
      </pc:sldChg>
      <pc:sldChg chg="del">
        <pc:chgData name="Don Sanders" userId="S::dsanders@harvester.cc::aed4ceca-26df-43a4-bc61-915ad9fdcdde" providerId="AD" clId="Web-{47A514A3-E703-57A1-2A5B-BAA077DED919}" dt="2024-10-02T15:09:08.757" v="7"/>
        <pc:sldMkLst>
          <pc:docMk/>
          <pc:sldMk cId="2958711282" sldId="307"/>
        </pc:sldMkLst>
      </pc:sldChg>
      <pc:sldChg chg="del">
        <pc:chgData name="Don Sanders" userId="S::dsanders@harvester.cc::aed4ceca-26df-43a4-bc61-915ad9fdcdde" providerId="AD" clId="Web-{47A514A3-E703-57A1-2A5B-BAA077DED919}" dt="2024-10-02T15:09:09.944" v="8"/>
        <pc:sldMkLst>
          <pc:docMk/>
          <pc:sldMk cId="2662516711" sldId="308"/>
        </pc:sldMkLst>
      </pc:sldChg>
      <pc:sldChg chg="modSp">
        <pc:chgData name="Don Sanders" userId="S::dsanders@harvester.cc::aed4ceca-26df-43a4-bc61-915ad9fdcdde" providerId="AD" clId="Web-{47A514A3-E703-57A1-2A5B-BAA077DED919}" dt="2024-10-02T15:17:09.224" v="31" actId="20577"/>
        <pc:sldMkLst>
          <pc:docMk/>
          <pc:sldMk cId="1392560878" sldId="309"/>
        </pc:sldMkLst>
        <pc:spChg chg="mod">
          <ac:chgData name="Don Sanders" userId="S::dsanders@harvester.cc::aed4ceca-26df-43a4-bc61-915ad9fdcdde" providerId="AD" clId="Web-{47A514A3-E703-57A1-2A5B-BAA077DED919}" dt="2024-10-02T15:17:09.224" v="31" actId="20577"/>
          <ac:spMkLst>
            <pc:docMk/>
            <pc:sldMk cId="1392560878" sldId="309"/>
            <ac:spMk id="3" creationId="{E7788C68-9BA1-E3FD-1A60-DA7FA23E2079}"/>
          </ac:spMkLst>
        </pc:spChg>
      </pc:sldChg>
      <pc:sldChg chg="modSp">
        <pc:chgData name="Don Sanders" userId="S::dsanders@harvester.cc::aed4ceca-26df-43a4-bc61-915ad9fdcdde" providerId="AD" clId="Web-{47A514A3-E703-57A1-2A5B-BAA077DED919}" dt="2024-10-02T15:17:13.959" v="33" actId="20577"/>
        <pc:sldMkLst>
          <pc:docMk/>
          <pc:sldMk cId="3325889798" sldId="310"/>
        </pc:sldMkLst>
        <pc:spChg chg="mod">
          <ac:chgData name="Don Sanders" userId="S::dsanders@harvester.cc::aed4ceca-26df-43a4-bc61-915ad9fdcdde" providerId="AD" clId="Web-{47A514A3-E703-57A1-2A5B-BAA077DED919}" dt="2024-10-02T15:17:13.959" v="33" actId="20577"/>
          <ac:spMkLst>
            <pc:docMk/>
            <pc:sldMk cId="3325889798" sldId="310"/>
            <ac:spMk id="3" creationId="{E7788C68-9BA1-E3FD-1A60-DA7FA23E2079}"/>
          </ac:spMkLst>
        </pc:spChg>
      </pc:sldChg>
      <pc:sldChg chg="modSp">
        <pc:chgData name="Don Sanders" userId="S::dsanders@harvester.cc::aed4ceca-26df-43a4-bc61-915ad9fdcdde" providerId="AD" clId="Web-{47A514A3-E703-57A1-2A5B-BAA077DED919}" dt="2024-10-02T15:17:24.302" v="36" actId="20577"/>
        <pc:sldMkLst>
          <pc:docMk/>
          <pc:sldMk cId="3037635736" sldId="314"/>
        </pc:sldMkLst>
        <pc:spChg chg="mod">
          <ac:chgData name="Don Sanders" userId="S::dsanders@harvester.cc::aed4ceca-26df-43a4-bc61-915ad9fdcdde" providerId="AD" clId="Web-{47A514A3-E703-57A1-2A5B-BAA077DED919}" dt="2024-10-02T15:17:24.302" v="36" actId="20577"/>
          <ac:spMkLst>
            <pc:docMk/>
            <pc:sldMk cId="3037635736" sldId="314"/>
            <ac:spMk id="3" creationId="{E7788C68-9BA1-E3FD-1A60-DA7FA23E2079}"/>
          </ac:spMkLst>
        </pc:spChg>
      </pc:sldChg>
      <pc:sldChg chg="modSp">
        <pc:chgData name="Don Sanders" userId="S::dsanders@harvester.cc::aed4ceca-26df-43a4-bc61-915ad9fdcdde" providerId="AD" clId="Web-{47A514A3-E703-57A1-2A5B-BAA077DED919}" dt="2024-10-02T15:17:34.756" v="38" actId="20577"/>
        <pc:sldMkLst>
          <pc:docMk/>
          <pc:sldMk cId="1497072568" sldId="317"/>
        </pc:sldMkLst>
        <pc:spChg chg="mod">
          <ac:chgData name="Don Sanders" userId="S::dsanders@harvester.cc::aed4ceca-26df-43a4-bc61-915ad9fdcdde" providerId="AD" clId="Web-{47A514A3-E703-57A1-2A5B-BAA077DED919}" dt="2024-10-02T15:17:34.756" v="38" actId="20577"/>
          <ac:spMkLst>
            <pc:docMk/>
            <pc:sldMk cId="1497072568" sldId="317"/>
            <ac:spMk id="3" creationId="{E7788C68-9BA1-E3FD-1A60-DA7FA23E2079}"/>
          </ac:spMkLst>
        </pc:spChg>
      </pc:sldChg>
      <pc:sldChg chg="modSp">
        <pc:chgData name="Don Sanders" userId="S::dsanders@harvester.cc::aed4ceca-26df-43a4-bc61-915ad9fdcdde" providerId="AD" clId="Web-{47A514A3-E703-57A1-2A5B-BAA077DED919}" dt="2024-10-02T15:17:50.052" v="42" actId="20577"/>
        <pc:sldMkLst>
          <pc:docMk/>
          <pc:sldMk cId="2149459626" sldId="320"/>
        </pc:sldMkLst>
        <pc:spChg chg="mod">
          <ac:chgData name="Don Sanders" userId="S::dsanders@harvester.cc::aed4ceca-26df-43a4-bc61-915ad9fdcdde" providerId="AD" clId="Web-{47A514A3-E703-57A1-2A5B-BAA077DED919}" dt="2024-10-02T15:17:50.052" v="42" actId="20577"/>
          <ac:spMkLst>
            <pc:docMk/>
            <pc:sldMk cId="2149459626" sldId="320"/>
            <ac:spMk id="3" creationId="{E7788C68-9BA1-E3FD-1A60-DA7FA23E2079}"/>
          </ac:spMkLst>
        </pc:spChg>
      </pc:sldChg>
      <pc:sldChg chg="modSp">
        <pc:chgData name="Don Sanders" userId="S::dsanders@harvester.cc::aed4ceca-26df-43a4-bc61-915ad9fdcdde" providerId="AD" clId="Web-{47A514A3-E703-57A1-2A5B-BAA077DED919}" dt="2024-10-02T15:17:57.115" v="46" actId="20577"/>
        <pc:sldMkLst>
          <pc:docMk/>
          <pc:sldMk cId="353286842" sldId="322"/>
        </pc:sldMkLst>
        <pc:spChg chg="mod">
          <ac:chgData name="Don Sanders" userId="S::dsanders@harvester.cc::aed4ceca-26df-43a4-bc61-915ad9fdcdde" providerId="AD" clId="Web-{47A514A3-E703-57A1-2A5B-BAA077DED919}" dt="2024-10-02T15:17:57.115" v="46" actId="20577"/>
          <ac:spMkLst>
            <pc:docMk/>
            <pc:sldMk cId="353286842" sldId="322"/>
            <ac:spMk id="3" creationId="{E7788C68-9BA1-E3FD-1A60-DA7FA23E2079}"/>
          </ac:spMkLst>
        </pc:spChg>
      </pc:sldChg>
      <pc:sldChg chg="del">
        <pc:chgData name="Don Sanders" userId="S::dsanders@harvester.cc::aed4ceca-26df-43a4-bc61-915ad9fdcdde" providerId="AD" clId="Web-{47A514A3-E703-57A1-2A5B-BAA077DED919}" dt="2024-10-02T15:14:09.772" v="9"/>
        <pc:sldMkLst>
          <pc:docMk/>
          <pc:sldMk cId="1759798071" sldId="323"/>
        </pc:sldMkLst>
      </pc:sldChg>
      <pc:sldChg chg="del">
        <pc:chgData name="Don Sanders" userId="S::dsanders@harvester.cc::aed4ceca-26df-43a4-bc61-915ad9fdcdde" providerId="AD" clId="Web-{47A514A3-E703-57A1-2A5B-BAA077DED919}" dt="2024-10-02T15:14:10.303" v="10"/>
        <pc:sldMkLst>
          <pc:docMk/>
          <pc:sldMk cId="2424883014" sldId="324"/>
        </pc:sldMkLst>
      </pc:sldChg>
      <pc:sldChg chg="del">
        <pc:chgData name="Don Sanders" userId="S::dsanders@harvester.cc::aed4ceca-26df-43a4-bc61-915ad9fdcdde" providerId="AD" clId="Web-{47A514A3-E703-57A1-2A5B-BAA077DED919}" dt="2024-10-02T15:14:10.772" v="11"/>
        <pc:sldMkLst>
          <pc:docMk/>
          <pc:sldMk cId="2123672529" sldId="325"/>
        </pc:sldMkLst>
      </pc:sldChg>
      <pc:sldChg chg="modSp">
        <pc:chgData name="Don Sanders" userId="S::dsanders@harvester.cc::aed4ceca-26df-43a4-bc61-915ad9fdcdde" providerId="AD" clId="Web-{47A514A3-E703-57A1-2A5B-BAA077DED919}" dt="2024-10-02T15:18:21.427" v="49" actId="20577"/>
        <pc:sldMkLst>
          <pc:docMk/>
          <pc:sldMk cId="3470843785" sldId="326"/>
        </pc:sldMkLst>
        <pc:spChg chg="mod">
          <ac:chgData name="Don Sanders" userId="S::dsanders@harvester.cc::aed4ceca-26df-43a4-bc61-915ad9fdcdde" providerId="AD" clId="Web-{47A514A3-E703-57A1-2A5B-BAA077DED919}" dt="2024-10-02T15:18:21.427" v="49" actId="20577"/>
          <ac:spMkLst>
            <pc:docMk/>
            <pc:sldMk cId="3470843785" sldId="326"/>
            <ac:spMk id="3" creationId="{E7788C68-9BA1-E3FD-1A60-DA7FA23E2079}"/>
          </ac:spMkLst>
        </pc:spChg>
      </pc:sldChg>
      <pc:sldChg chg="modSp del">
        <pc:chgData name="Don Sanders" userId="S::dsanders@harvester.cc::aed4ceca-26df-43a4-bc61-915ad9fdcdde" providerId="AD" clId="Web-{47A514A3-E703-57A1-2A5B-BAA077DED919}" dt="2024-10-02T15:15:44.662" v="14"/>
        <pc:sldMkLst>
          <pc:docMk/>
          <pc:sldMk cId="1468563599" sldId="328"/>
        </pc:sldMkLst>
        <pc:spChg chg="mod">
          <ac:chgData name="Don Sanders" userId="S::dsanders@harvester.cc::aed4ceca-26df-43a4-bc61-915ad9fdcdde" providerId="AD" clId="Web-{47A514A3-E703-57A1-2A5B-BAA077DED919}" dt="2024-10-02T15:15:05.178" v="13" actId="20577"/>
          <ac:spMkLst>
            <pc:docMk/>
            <pc:sldMk cId="1468563599" sldId="328"/>
            <ac:spMk id="3" creationId="{E7788C68-9BA1-E3FD-1A60-DA7FA23E207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962400" cy="3440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1"/>
            <a:ext cx="3962400" cy="344091"/>
          </a:xfrm>
          <a:prstGeom prst="rect">
            <a:avLst/>
          </a:prstGeom>
        </p:spPr>
        <p:txBody>
          <a:bodyPr vert="horz" lIns="91440" tIns="45720" rIns="91440" bIns="45720" rtlCol="0"/>
          <a:lstStyle>
            <a:lvl1pPr algn="r">
              <a:defRPr sz="1200"/>
            </a:lvl1pPr>
          </a:lstStyle>
          <a:p>
            <a:fld id="{89089AF5-EAC2-1A4E-87B9-69E9F7D3C5F4}" type="datetimeFigureOut">
              <a:rPr lang="en-US" smtClean="0"/>
              <a:t>10/2/24</a:t>
            </a:fld>
            <a:endParaRPr lang="en-US"/>
          </a:p>
        </p:txBody>
      </p:sp>
      <p:sp>
        <p:nvSpPr>
          <p:cNvPr id="4" name="Slide Image Placeholder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3D80B9C7-40F5-D647-A838-9989CFF9FB9D}" type="slidenum">
              <a:rPr lang="en-US" smtClean="0"/>
              <a:t>‹#›</a:t>
            </a:fld>
            <a:endParaRPr lang="en-US"/>
          </a:p>
        </p:txBody>
      </p:sp>
    </p:spTree>
    <p:extLst>
      <p:ext uri="{BB962C8B-B14F-4D97-AF65-F5344CB8AC3E}">
        <p14:creationId xmlns:p14="http://schemas.microsoft.com/office/powerpoint/2010/main" val="6135626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Heading: Bold OR Regular (44 pt)</a:t>
            </a:r>
          </a:p>
          <a:p>
            <a:r>
              <a:rPr lang="en-US" dirty="0"/>
              <a:t>Text: Regular (36 pt)</a:t>
            </a:r>
          </a:p>
        </p:txBody>
      </p:sp>
      <p:sp>
        <p:nvSpPr>
          <p:cNvPr id="4" name="Slide Number Placeholder 3"/>
          <p:cNvSpPr>
            <a:spLocks noGrp="1"/>
          </p:cNvSpPr>
          <p:nvPr>
            <p:ph type="sldNum" sz="quarter" idx="5"/>
          </p:nvPr>
        </p:nvSpPr>
        <p:spPr/>
        <p:txBody>
          <a:bodyPr/>
          <a:lstStyle/>
          <a:p>
            <a:fld id="{3D80B9C7-40F5-D647-A838-9989CFF9FB9D}" type="slidenum">
              <a:rPr lang="en-US" smtClean="0"/>
              <a:t>2</a:t>
            </a:fld>
            <a:endParaRPr lang="en-US"/>
          </a:p>
        </p:txBody>
      </p:sp>
    </p:spTree>
    <p:extLst>
      <p:ext uri="{BB962C8B-B14F-4D97-AF65-F5344CB8AC3E}">
        <p14:creationId xmlns:p14="http://schemas.microsoft.com/office/powerpoint/2010/main" val="11492545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Main Point: Bold (44 pt)</a:t>
            </a:r>
          </a:p>
          <a:p>
            <a:r>
              <a:rPr lang="en-US" dirty="0"/>
              <a:t>Scripture: Regular (36 pt)</a:t>
            </a:r>
          </a:p>
          <a:p>
            <a:r>
              <a:rPr lang="en-US" dirty="0"/>
              <a:t>Scripture Reference Regular (36 pt)</a:t>
            </a:r>
          </a:p>
          <a:p>
            <a:endParaRPr lang="en-US" dirty="0"/>
          </a:p>
        </p:txBody>
      </p:sp>
      <p:sp>
        <p:nvSpPr>
          <p:cNvPr id="4" name="Slide Number Placeholder 3"/>
          <p:cNvSpPr>
            <a:spLocks noGrp="1"/>
          </p:cNvSpPr>
          <p:nvPr>
            <p:ph type="sldNum" sz="quarter" idx="5"/>
          </p:nvPr>
        </p:nvSpPr>
        <p:spPr/>
        <p:txBody>
          <a:bodyPr/>
          <a:lstStyle/>
          <a:p>
            <a:fld id="{3D80B9C7-40F5-D647-A838-9989CFF9FB9D}" type="slidenum">
              <a:rPr lang="en-US" smtClean="0"/>
              <a:t>11</a:t>
            </a:fld>
            <a:endParaRPr lang="en-US"/>
          </a:p>
        </p:txBody>
      </p:sp>
    </p:spTree>
    <p:extLst>
      <p:ext uri="{BB962C8B-B14F-4D97-AF65-F5344CB8AC3E}">
        <p14:creationId xmlns:p14="http://schemas.microsoft.com/office/powerpoint/2010/main" val="33709282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Scripture: Regular (44 pt)</a:t>
            </a:r>
          </a:p>
          <a:p>
            <a:r>
              <a:rPr lang="en-US" dirty="0"/>
              <a:t>Emphasized Points: Bold (44 pt)</a:t>
            </a:r>
          </a:p>
          <a:p>
            <a:r>
              <a:rPr lang="en-US" dirty="0"/>
              <a:t>Scripture Reference Regular (36 pt)</a:t>
            </a:r>
          </a:p>
        </p:txBody>
      </p:sp>
      <p:sp>
        <p:nvSpPr>
          <p:cNvPr id="4" name="Slide Number Placeholder 3"/>
          <p:cNvSpPr>
            <a:spLocks noGrp="1"/>
          </p:cNvSpPr>
          <p:nvPr>
            <p:ph type="sldNum" sz="quarter" idx="5"/>
          </p:nvPr>
        </p:nvSpPr>
        <p:spPr/>
        <p:txBody>
          <a:bodyPr/>
          <a:lstStyle/>
          <a:p>
            <a:fld id="{3D80B9C7-40F5-D647-A838-9989CFF9FB9D}" type="slidenum">
              <a:rPr lang="en-US" smtClean="0"/>
              <a:t>12</a:t>
            </a:fld>
            <a:endParaRPr lang="en-US"/>
          </a:p>
        </p:txBody>
      </p:sp>
    </p:spTree>
    <p:extLst>
      <p:ext uri="{BB962C8B-B14F-4D97-AF65-F5344CB8AC3E}">
        <p14:creationId xmlns:p14="http://schemas.microsoft.com/office/powerpoint/2010/main" val="12414951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Main Point: Bold (44 pt)</a:t>
            </a:r>
          </a:p>
          <a:p>
            <a:r>
              <a:rPr lang="en-US" dirty="0"/>
              <a:t>Scripture: Regular (36 pt)</a:t>
            </a:r>
          </a:p>
          <a:p>
            <a:r>
              <a:rPr lang="en-US" dirty="0"/>
              <a:t>Scripture Reference Regular (36 pt)</a:t>
            </a:r>
          </a:p>
          <a:p>
            <a:endParaRPr lang="en-US" dirty="0"/>
          </a:p>
        </p:txBody>
      </p:sp>
      <p:sp>
        <p:nvSpPr>
          <p:cNvPr id="4" name="Slide Number Placeholder 3"/>
          <p:cNvSpPr>
            <a:spLocks noGrp="1"/>
          </p:cNvSpPr>
          <p:nvPr>
            <p:ph type="sldNum" sz="quarter" idx="5"/>
          </p:nvPr>
        </p:nvSpPr>
        <p:spPr/>
        <p:txBody>
          <a:bodyPr/>
          <a:lstStyle/>
          <a:p>
            <a:fld id="{3D80B9C7-40F5-D647-A838-9989CFF9FB9D}" type="slidenum">
              <a:rPr lang="en-US" smtClean="0"/>
              <a:t>13</a:t>
            </a:fld>
            <a:endParaRPr lang="en-US"/>
          </a:p>
        </p:txBody>
      </p:sp>
    </p:spTree>
    <p:extLst>
      <p:ext uri="{BB962C8B-B14F-4D97-AF65-F5344CB8AC3E}">
        <p14:creationId xmlns:p14="http://schemas.microsoft.com/office/powerpoint/2010/main" val="13412851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Main Point: Bold (44 pt)</a:t>
            </a:r>
          </a:p>
          <a:p>
            <a:r>
              <a:rPr lang="en-US" dirty="0"/>
              <a:t>Scripture: Regular (36 pt)</a:t>
            </a:r>
          </a:p>
          <a:p>
            <a:r>
              <a:rPr lang="en-US" dirty="0"/>
              <a:t>Scripture Reference Regular (36 pt)</a:t>
            </a:r>
          </a:p>
          <a:p>
            <a:endParaRPr lang="en-US" dirty="0"/>
          </a:p>
        </p:txBody>
      </p:sp>
      <p:sp>
        <p:nvSpPr>
          <p:cNvPr id="4" name="Slide Number Placeholder 3"/>
          <p:cNvSpPr>
            <a:spLocks noGrp="1"/>
          </p:cNvSpPr>
          <p:nvPr>
            <p:ph type="sldNum" sz="quarter" idx="5"/>
          </p:nvPr>
        </p:nvSpPr>
        <p:spPr/>
        <p:txBody>
          <a:bodyPr/>
          <a:lstStyle/>
          <a:p>
            <a:fld id="{3D80B9C7-40F5-D647-A838-9989CFF9FB9D}" type="slidenum">
              <a:rPr lang="en-US" smtClean="0"/>
              <a:t>14</a:t>
            </a:fld>
            <a:endParaRPr lang="en-US"/>
          </a:p>
        </p:txBody>
      </p:sp>
    </p:spTree>
    <p:extLst>
      <p:ext uri="{BB962C8B-B14F-4D97-AF65-F5344CB8AC3E}">
        <p14:creationId xmlns:p14="http://schemas.microsoft.com/office/powerpoint/2010/main" val="7400438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Main Point: Bold (44 pt)</a:t>
            </a:r>
          </a:p>
          <a:p>
            <a:r>
              <a:rPr lang="en-US" dirty="0"/>
              <a:t>Scripture: Regular (36 pt)</a:t>
            </a:r>
          </a:p>
          <a:p>
            <a:r>
              <a:rPr lang="en-US" dirty="0"/>
              <a:t>Scripture Reference Regular (36 pt)</a:t>
            </a:r>
          </a:p>
          <a:p>
            <a:endParaRPr lang="en-US" dirty="0"/>
          </a:p>
        </p:txBody>
      </p:sp>
      <p:sp>
        <p:nvSpPr>
          <p:cNvPr id="4" name="Slide Number Placeholder 3"/>
          <p:cNvSpPr>
            <a:spLocks noGrp="1"/>
          </p:cNvSpPr>
          <p:nvPr>
            <p:ph type="sldNum" sz="quarter" idx="5"/>
          </p:nvPr>
        </p:nvSpPr>
        <p:spPr/>
        <p:txBody>
          <a:bodyPr/>
          <a:lstStyle/>
          <a:p>
            <a:fld id="{3D80B9C7-40F5-D647-A838-9989CFF9FB9D}" type="slidenum">
              <a:rPr lang="en-US" smtClean="0"/>
              <a:t>15</a:t>
            </a:fld>
            <a:endParaRPr lang="en-US"/>
          </a:p>
        </p:txBody>
      </p:sp>
    </p:spTree>
    <p:extLst>
      <p:ext uri="{BB962C8B-B14F-4D97-AF65-F5344CB8AC3E}">
        <p14:creationId xmlns:p14="http://schemas.microsoft.com/office/powerpoint/2010/main" val="32259021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Main Point: Bold (44 pt)</a:t>
            </a:r>
          </a:p>
          <a:p>
            <a:r>
              <a:rPr lang="en-US" dirty="0"/>
              <a:t>Scripture: Regular (36 pt)</a:t>
            </a:r>
          </a:p>
          <a:p>
            <a:r>
              <a:rPr lang="en-US" dirty="0"/>
              <a:t>Scripture Reference Regular (36 pt)</a:t>
            </a:r>
          </a:p>
          <a:p>
            <a:endParaRPr lang="en-US" dirty="0"/>
          </a:p>
        </p:txBody>
      </p:sp>
      <p:sp>
        <p:nvSpPr>
          <p:cNvPr id="4" name="Slide Number Placeholder 3"/>
          <p:cNvSpPr>
            <a:spLocks noGrp="1"/>
          </p:cNvSpPr>
          <p:nvPr>
            <p:ph type="sldNum" sz="quarter" idx="5"/>
          </p:nvPr>
        </p:nvSpPr>
        <p:spPr/>
        <p:txBody>
          <a:bodyPr/>
          <a:lstStyle/>
          <a:p>
            <a:fld id="{3D80B9C7-40F5-D647-A838-9989CFF9FB9D}" type="slidenum">
              <a:rPr lang="en-US" smtClean="0"/>
              <a:t>16</a:t>
            </a:fld>
            <a:endParaRPr lang="en-US"/>
          </a:p>
        </p:txBody>
      </p:sp>
    </p:spTree>
    <p:extLst>
      <p:ext uri="{BB962C8B-B14F-4D97-AF65-F5344CB8AC3E}">
        <p14:creationId xmlns:p14="http://schemas.microsoft.com/office/powerpoint/2010/main" val="24588447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Scripture: Regular (44 pt)</a:t>
            </a:r>
          </a:p>
          <a:p>
            <a:r>
              <a:rPr lang="en-US" dirty="0"/>
              <a:t>Emphasized Points: Bold (44 pt)</a:t>
            </a:r>
          </a:p>
          <a:p>
            <a:r>
              <a:rPr lang="en-US" dirty="0"/>
              <a:t>Scripture Reference Regular (36 pt)</a:t>
            </a:r>
          </a:p>
        </p:txBody>
      </p:sp>
      <p:sp>
        <p:nvSpPr>
          <p:cNvPr id="4" name="Slide Number Placeholder 3"/>
          <p:cNvSpPr>
            <a:spLocks noGrp="1"/>
          </p:cNvSpPr>
          <p:nvPr>
            <p:ph type="sldNum" sz="quarter" idx="5"/>
          </p:nvPr>
        </p:nvSpPr>
        <p:spPr/>
        <p:txBody>
          <a:bodyPr/>
          <a:lstStyle/>
          <a:p>
            <a:fld id="{3D80B9C7-40F5-D647-A838-9989CFF9FB9D}" type="slidenum">
              <a:rPr lang="en-US" smtClean="0"/>
              <a:t>17</a:t>
            </a:fld>
            <a:endParaRPr lang="en-US"/>
          </a:p>
        </p:txBody>
      </p:sp>
    </p:spTree>
    <p:extLst>
      <p:ext uri="{BB962C8B-B14F-4D97-AF65-F5344CB8AC3E}">
        <p14:creationId xmlns:p14="http://schemas.microsoft.com/office/powerpoint/2010/main" val="39365435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Heading: Bold OR Regular (44 pt)</a:t>
            </a:r>
          </a:p>
          <a:p>
            <a:r>
              <a:rPr lang="en-US" dirty="0"/>
              <a:t>Text: Regular (36 pt)</a:t>
            </a:r>
          </a:p>
        </p:txBody>
      </p:sp>
      <p:sp>
        <p:nvSpPr>
          <p:cNvPr id="4" name="Slide Number Placeholder 3"/>
          <p:cNvSpPr>
            <a:spLocks noGrp="1"/>
          </p:cNvSpPr>
          <p:nvPr>
            <p:ph type="sldNum" sz="quarter" idx="5"/>
          </p:nvPr>
        </p:nvSpPr>
        <p:spPr/>
        <p:txBody>
          <a:bodyPr/>
          <a:lstStyle/>
          <a:p>
            <a:fld id="{3D80B9C7-40F5-D647-A838-9989CFF9FB9D}" type="slidenum">
              <a:rPr lang="en-US" smtClean="0"/>
              <a:t>18</a:t>
            </a:fld>
            <a:endParaRPr lang="en-US"/>
          </a:p>
        </p:txBody>
      </p:sp>
    </p:spTree>
    <p:extLst>
      <p:ext uri="{BB962C8B-B14F-4D97-AF65-F5344CB8AC3E}">
        <p14:creationId xmlns:p14="http://schemas.microsoft.com/office/powerpoint/2010/main" val="9387738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Scripture: Regular (44 pt)</a:t>
            </a:r>
          </a:p>
          <a:p>
            <a:r>
              <a:rPr lang="en-US" dirty="0"/>
              <a:t>Emphasized Points: Bold (44 pt)</a:t>
            </a:r>
          </a:p>
          <a:p>
            <a:r>
              <a:rPr lang="en-US" dirty="0"/>
              <a:t>Scripture Reference Regular (36 pt)</a:t>
            </a:r>
          </a:p>
        </p:txBody>
      </p:sp>
      <p:sp>
        <p:nvSpPr>
          <p:cNvPr id="4" name="Slide Number Placeholder 3"/>
          <p:cNvSpPr>
            <a:spLocks noGrp="1"/>
          </p:cNvSpPr>
          <p:nvPr>
            <p:ph type="sldNum" sz="quarter" idx="5"/>
          </p:nvPr>
        </p:nvSpPr>
        <p:spPr/>
        <p:txBody>
          <a:bodyPr/>
          <a:lstStyle/>
          <a:p>
            <a:fld id="{3D80B9C7-40F5-D647-A838-9989CFF9FB9D}" type="slidenum">
              <a:rPr lang="en-US" smtClean="0"/>
              <a:t>19</a:t>
            </a:fld>
            <a:endParaRPr lang="en-US"/>
          </a:p>
        </p:txBody>
      </p:sp>
    </p:spTree>
    <p:extLst>
      <p:ext uri="{BB962C8B-B14F-4D97-AF65-F5344CB8AC3E}">
        <p14:creationId xmlns:p14="http://schemas.microsoft.com/office/powerpoint/2010/main" val="27342124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Main Point: Bold (44 pt)</a:t>
            </a:r>
          </a:p>
          <a:p>
            <a:r>
              <a:rPr lang="en-US" dirty="0"/>
              <a:t>Scripture: Regular (36 pt)</a:t>
            </a:r>
          </a:p>
          <a:p>
            <a:r>
              <a:rPr lang="en-US" dirty="0"/>
              <a:t>Scripture Reference Regular (36 pt)</a:t>
            </a:r>
          </a:p>
          <a:p>
            <a:endParaRPr lang="en-US" dirty="0"/>
          </a:p>
        </p:txBody>
      </p:sp>
      <p:sp>
        <p:nvSpPr>
          <p:cNvPr id="4" name="Slide Number Placeholder 3"/>
          <p:cNvSpPr>
            <a:spLocks noGrp="1"/>
          </p:cNvSpPr>
          <p:nvPr>
            <p:ph type="sldNum" sz="quarter" idx="5"/>
          </p:nvPr>
        </p:nvSpPr>
        <p:spPr/>
        <p:txBody>
          <a:bodyPr/>
          <a:lstStyle/>
          <a:p>
            <a:fld id="{3D80B9C7-40F5-D647-A838-9989CFF9FB9D}" type="slidenum">
              <a:rPr lang="en-US" smtClean="0"/>
              <a:t>20</a:t>
            </a:fld>
            <a:endParaRPr lang="en-US"/>
          </a:p>
        </p:txBody>
      </p:sp>
    </p:spTree>
    <p:extLst>
      <p:ext uri="{BB962C8B-B14F-4D97-AF65-F5344CB8AC3E}">
        <p14:creationId xmlns:p14="http://schemas.microsoft.com/office/powerpoint/2010/main" val="22936895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Main Point: Bold (44 pt)</a:t>
            </a:r>
          </a:p>
          <a:p>
            <a:r>
              <a:rPr lang="en-US" dirty="0"/>
              <a:t>Scripture: Regular (36 pt)</a:t>
            </a:r>
          </a:p>
          <a:p>
            <a:r>
              <a:rPr lang="en-US" dirty="0"/>
              <a:t>Scripture Reference Regular (36 pt)</a:t>
            </a:r>
          </a:p>
          <a:p>
            <a:endParaRPr lang="en-US" dirty="0"/>
          </a:p>
        </p:txBody>
      </p:sp>
      <p:sp>
        <p:nvSpPr>
          <p:cNvPr id="4" name="Slide Number Placeholder 3"/>
          <p:cNvSpPr>
            <a:spLocks noGrp="1"/>
          </p:cNvSpPr>
          <p:nvPr>
            <p:ph type="sldNum" sz="quarter" idx="5"/>
          </p:nvPr>
        </p:nvSpPr>
        <p:spPr/>
        <p:txBody>
          <a:bodyPr/>
          <a:lstStyle/>
          <a:p>
            <a:fld id="{3D80B9C7-40F5-D647-A838-9989CFF9FB9D}" type="slidenum">
              <a:rPr lang="en-US" smtClean="0"/>
              <a:t>3</a:t>
            </a:fld>
            <a:endParaRPr lang="en-US"/>
          </a:p>
        </p:txBody>
      </p:sp>
    </p:spTree>
    <p:extLst>
      <p:ext uri="{BB962C8B-B14F-4D97-AF65-F5344CB8AC3E}">
        <p14:creationId xmlns:p14="http://schemas.microsoft.com/office/powerpoint/2010/main" val="41529394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Scripture: Regular (44 pt)</a:t>
            </a:r>
          </a:p>
          <a:p>
            <a:r>
              <a:rPr lang="en-US" dirty="0"/>
              <a:t>Emphasized Points: Bold (44 pt)</a:t>
            </a:r>
          </a:p>
          <a:p>
            <a:r>
              <a:rPr lang="en-US" dirty="0"/>
              <a:t>Scripture Reference Regular (36 pt)</a:t>
            </a:r>
          </a:p>
        </p:txBody>
      </p:sp>
      <p:sp>
        <p:nvSpPr>
          <p:cNvPr id="4" name="Slide Number Placeholder 3"/>
          <p:cNvSpPr>
            <a:spLocks noGrp="1"/>
          </p:cNvSpPr>
          <p:nvPr>
            <p:ph type="sldNum" sz="quarter" idx="5"/>
          </p:nvPr>
        </p:nvSpPr>
        <p:spPr/>
        <p:txBody>
          <a:bodyPr/>
          <a:lstStyle/>
          <a:p>
            <a:fld id="{3D80B9C7-40F5-D647-A838-9989CFF9FB9D}" type="slidenum">
              <a:rPr lang="en-US" smtClean="0"/>
              <a:t>21</a:t>
            </a:fld>
            <a:endParaRPr lang="en-US"/>
          </a:p>
        </p:txBody>
      </p:sp>
    </p:spTree>
    <p:extLst>
      <p:ext uri="{BB962C8B-B14F-4D97-AF65-F5344CB8AC3E}">
        <p14:creationId xmlns:p14="http://schemas.microsoft.com/office/powerpoint/2010/main" val="19502051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Heading: Bold OR Regular (44 pt)</a:t>
            </a:r>
          </a:p>
          <a:p>
            <a:r>
              <a:rPr lang="en-US" dirty="0"/>
              <a:t>Text: Regular (36 pt)</a:t>
            </a:r>
          </a:p>
        </p:txBody>
      </p:sp>
      <p:sp>
        <p:nvSpPr>
          <p:cNvPr id="4" name="Slide Number Placeholder 3"/>
          <p:cNvSpPr>
            <a:spLocks noGrp="1"/>
          </p:cNvSpPr>
          <p:nvPr>
            <p:ph type="sldNum" sz="quarter" idx="5"/>
          </p:nvPr>
        </p:nvSpPr>
        <p:spPr/>
        <p:txBody>
          <a:bodyPr/>
          <a:lstStyle/>
          <a:p>
            <a:fld id="{3D80B9C7-40F5-D647-A838-9989CFF9FB9D}" type="slidenum">
              <a:rPr lang="en-US" smtClean="0"/>
              <a:t>22</a:t>
            </a:fld>
            <a:endParaRPr lang="en-US"/>
          </a:p>
        </p:txBody>
      </p:sp>
    </p:spTree>
    <p:extLst>
      <p:ext uri="{BB962C8B-B14F-4D97-AF65-F5344CB8AC3E}">
        <p14:creationId xmlns:p14="http://schemas.microsoft.com/office/powerpoint/2010/main" val="23149184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Main Point: Bold (44 pt)</a:t>
            </a:r>
          </a:p>
          <a:p>
            <a:r>
              <a:rPr lang="en-US" dirty="0"/>
              <a:t>Scripture: Regular (36 pt)</a:t>
            </a:r>
          </a:p>
          <a:p>
            <a:r>
              <a:rPr lang="en-US" dirty="0"/>
              <a:t>Scripture Reference Regular (36 pt)</a:t>
            </a:r>
          </a:p>
          <a:p>
            <a:endParaRPr lang="en-US" dirty="0"/>
          </a:p>
        </p:txBody>
      </p:sp>
      <p:sp>
        <p:nvSpPr>
          <p:cNvPr id="4" name="Slide Number Placeholder 3"/>
          <p:cNvSpPr>
            <a:spLocks noGrp="1"/>
          </p:cNvSpPr>
          <p:nvPr>
            <p:ph type="sldNum" sz="quarter" idx="5"/>
          </p:nvPr>
        </p:nvSpPr>
        <p:spPr/>
        <p:txBody>
          <a:bodyPr/>
          <a:lstStyle/>
          <a:p>
            <a:fld id="{3D80B9C7-40F5-D647-A838-9989CFF9FB9D}" type="slidenum">
              <a:rPr lang="en-US" smtClean="0"/>
              <a:t>23</a:t>
            </a:fld>
            <a:endParaRPr lang="en-US"/>
          </a:p>
        </p:txBody>
      </p:sp>
    </p:spTree>
    <p:extLst>
      <p:ext uri="{BB962C8B-B14F-4D97-AF65-F5344CB8AC3E}">
        <p14:creationId xmlns:p14="http://schemas.microsoft.com/office/powerpoint/2010/main" val="2397910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Scripture: Regular (44 pt)</a:t>
            </a:r>
          </a:p>
          <a:p>
            <a:r>
              <a:rPr lang="en-US" dirty="0"/>
              <a:t>Emphasized Points: Bold (44 pt)</a:t>
            </a:r>
          </a:p>
          <a:p>
            <a:r>
              <a:rPr lang="en-US" dirty="0"/>
              <a:t>Scripture Reference Regular (36 pt)</a:t>
            </a:r>
          </a:p>
        </p:txBody>
      </p:sp>
      <p:sp>
        <p:nvSpPr>
          <p:cNvPr id="4" name="Slide Number Placeholder 3"/>
          <p:cNvSpPr>
            <a:spLocks noGrp="1"/>
          </p:cNvSpPr>
          <p:nvPr>
            <p:ph type="sldNum" sz="quarter" idx="5"/>
          </p:nvPr>
        </p:nvSpPr>
        <p:spPr/>
        <p:txBody>
          <a:bodyPr/>
          <a:lstStyle/>
          <a:p>
            <a:fld id="{3D80B9C7-40F5-D647-A838-9989CFF9FB9D}" type="slidenum">
              <a:rPr lang="en-US" smtClean="0"/>
              <a:t>24</a:t>
            </a:fld>
            <a:endParaRPr lang="en-US"/>
          </a:p>
        </p:txBody>
      </p:sp>
    </p:spTree>
    <p:extLst>
      <p:ext uri="{BB962C8B-B14F-4D97-AF65-F5344CB8AC3E}">
        <p14:creationId xmlns:p14="http://schemas.microsoft.com/office/powerpoint/2010/main" val="19744121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Scripture: Regular (44 pt)</a:t>
            </a:r>
          </a:p>
          <a:p>
            <a:r>
              <a:rPr lang="en-US" dirty="0"/>
              <a:t>Emphasized Points: Bold (44 pt)</a:t>
            </a:r>
          </a:p>
          <a:p>
            <a:r>
              <a:rPr lang="en-US" dirty="0"/>
              <a:t>Scripture Reference Regular (36 pt)</a:t>
            </a:r>
          </a:p>
        </p:txBody>
      </p:sp>
      <p:sp>
        <p:nvSpPr>
          <p:cNvPr id="4" name="Slide Number Placeholder 3"/>
          <p:cNvSpPr>
            <a:spLocks noGrp="1"/>
          </p:cNvSpPr>
          <p:nvPr>
            <p:ph type="sldNum" sz="quarter" idx="5"/>
          </p:nvPr>
        </p:nvSpPr>
        <p:spPr/>
        <p:txBody>
          <a:bodyPr/>
          <a:lstStyle/>
          <a:p>
            <a:fld id="{3D80B9C7-40F5-D647-A838-9989CFF9FB9D}" type="slidenum">
              <a:rPr lang="en-US" smtClean="0"/>
              <a:t>25</a:t>
            </a:fld>
            <a:endParaRPr lang="en-US"/>
          </a:p>
        </p:txBody>
      </p:sp>
    </p:spTree>
    <p:extLst>
      <p:ext uri="{BB962C8B-B14F-4D97-AF65-F5344CB8AC3E}">
        <p14:creationId xmlns:p14="http://schemas.microsoft.com/office/powerpoint/2010/main" val="24412499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Main Point: Bold (44 pt)</a:t>
            </a:r>
          </a:p>
          <a:p>
            <a:r>
              <a:rPr lang="en-US" dirty="0"/>
              <a:t>Scripture: Regular (36 pt)</a:t>
            </a:r>
          </a:p>
          <a:p>
            <a:r>
              <a:rPr lang="en-US" dirty="0"/>
              <a:t>Scripture Reference Regular (36 pt)</a:t>
            </a:r>
          </a:p>
          <a:p>
            <a:endParaRPr lang="en-US" dirty="0"/>
          </a:p>
        </p:txBody>
      </p:sp>
      <p:sp>
        <p:nvSpPr>
          <p:cNvPr id="4" name="Slide Number Placeholder 3"/>
          <p:cNvSpPr>
            <a:spLocks noGrp="1"/>
          </p:cNvSpPr>
          <p:nvPr>
            <p:ph type="sldNum" sz="quarter" idx="5"/>
          </p:nvPr>
        </p:nvSpPr>
        <p:spPr/>
        <p:txBody>
          <a:bodyPr/>
          <a:lstStyle/>
          <a:p>
            <a:fld id="{3D80B9C7-40F5-D647-A838-9989CFF9FB9D}" type="slidenum">
              <a:rPr lang="en-US" smtClean="0"/>
              <a:t>26</a:t>
            </a:fld>
            <a:endParaRPr lang="en-US"/>
          </a:p>
        </p:txBody>
      </p:sp>
    </p:spTree>
    <p:extLst>
      <p:ext uri="{BB962C8B-B14F-4D97-AF65-F5344CB8AC3E}">
        <p14:creationId xmlns:p14="http://schemas.microsoft.com/office/powerpoint/2010/main" val="264635443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Scripture: Regular (44 pt)</a:t>
            </a:r>
          </a:p>
          <a:p>
            <a:r>
              <a:rPr lang="en-US" dirty="0"/>
              <a:t>Emphasized Points: Bold (44 pt)</a:t>
            </a:r>
          </a:p>
          <a:p>
            <a:r>
              <a:rPr lang="en-US" dirty="0"/>
              <a:t>Scripture Reference Regular (36 pt)</a:t>
            </a:r>
          </a:p>
        </p:txBody>
      </p:sp>
      <p:sp>
        <p:nvSpPr>
          <p:cNvPr id="4" name="Slide Number Placeholder 3"/>
          <p:cNvSpPr>
            <a:spLocks noGrp="1"/>
          </p:cNvSpPr>
          <p:nvPr>
            <p:ph type="sldNum" sz="quarter" idx="5"/>
          </p:nvPr>
        </p:nvSpPr>
        <p:spPr/>
        <p:txBody>
          <a:bodyPr/>
          <a:lstStyle/>
          <a:p>
            <a:fld id="{3D80B9C7-40F5-D647-A838-9989CFF9FB9D}" type="slidenum">
              <a:rPr lang="en-US" smtClean="0"/>
              <a:t>27</a:t>
            </a:fld>
            <a:endParaRPr lang="en-US"/>
          </a:p>
        </p:txBody>
      </p:sp>
    </p:spTree>
    <p:extLst>
      <p:ext uri="{BB962C8B-B14F-4D97-AF65-F5344CB8AC3E}">
        <p14:creationId xmlns:p14="http://schemas.microsoft.com/office/powerpoint/2010/main" val="324205085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Main Point: Bold (44 pt)</a:t>
            </a:r>
          </a:p>
          <a:p>
            <a:r>
              <a:rPr lang="en-US" dirty="0"/>
              <a:t>Scripture: Regular (36 pt)</a:t>
            </a:r>
          </a:p>
          <a:p>
            <a:r>
              <a:rPr lang="en-US" dirty="0"/>
              <a:t>Scripture Reference Regular (36 pt)</a:t>
            </a:r>
          </a:p>
          <a:p>
            <a:endParaRPr lang="en-US" dirty="0"/>
          </a:p>
        </p:txBody>
      </p:sp>
      <p:sp>
        <p:nvSpPr>
          <p:cNvPr id="4" name="Slide Number Placeholder 3"/>
          <p:cNvSpPr>
            <a:spLocks noGrp="1"/>
          </p:cNvSpPr>
          <p:nvPr>
            <p:ph type="sldNum" sz="quarter" idx="5"/>
          </p:nvPr>
        </p:nvSpPr>
        <p:spPr/>
        <p:txBody>
          <a:bodyPr/>
          <a:lstStyle/>
          <a:p>
            <a:fld id="{3D80B9C7-40F5-D647-A838-9989CFF9FB9D}" type="slidenum">
              <a:rPr lang="en-US" smtClean="0"/>
              <a:t>28</a:t>
            </a:fld>
            <a:endParaRPr lang="en-US"/>
          </a:p>
        </p:txBody>
      </p:sp>
    </p:spTree>
    <p:extLst>
      <p:ext uri="{BB962C8B-B14F-4D97-AF65-F5344CB8AC3E}">
        <p14:creationId xmlns:p14="http://schemas.microsoft.com/office/powerpoint/2010/main" val="17500448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Main Point: Bold (44 pt)</a:t>
            </a:r>
          </a:p>
          <a:p>
            <a:r>
              <a:rPr lang="en-US" dirty="0"/>
              <a:t>Scripture: Regular (36 pt)</a:t>
            </a:r>
          </a:p>
          <a:p>
            <a:r>
              <a:rPr lang="en-US" dirty="0"/>
              <a:t>Scripture Reference Regular (36 pt)</a:t>
            </a:r>
          </a:p>
          <a:p>
            <a:endParaRPr lang="en-US" dirty="0"/>
          </a:p>
        </p:txBody>
      </p:sp>
      <p:sp>
        <p:nvSpPr>
          <p:cNvPr id="4" name="Slide Number Placeholder 3"/>
          <p:cNvSpPr>
            <a:spLocks noGrp="1"/>
          </p:cNvSpPr>
          <p:nvPr>
            <p:ph type="sldNum" sz="quarter" idx="5"/>
          </p:nvPr>
        </p:nvSpPr>
        <p:spPr/>
        <p:txBody>
          <a:bodyPr/>
          <a:lstStyle/>
          <a:p>
            <a:fld id="{3D80B9C7-40F5-D647-A838-9989CFF9FB9D}" type="slidenum">
              <a:rPr lang="en-US" smtClean="0"/>
              <a:t>29</a:t>
            </a:fld>
            <a:endParaRPr lang="en-US"/>
          </a:p>
        </p:txBody>
      </p:sp>
    </p:spTree>
    <p:extLst>
      <p:ext uri="{BB962C8B-B14F-4D97-AF65-F5344CB8AC3E}">
        <p14:creationId xmlns:p14="http://schemas.microsoft.com/office/powerpoint/2010/main" val="41406350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Main Point: Bold (44 pt)</a:t>
            </a:r>
          </a:p>
          <a:p>
            <a:r>
              <a:rPr lang="en-US" dirty="0"/>
              <a:t>Scripture: Regular (36 pt)</a:t>
            </a:r>
          </a:p>
          <a:p>
            <a:r>
              <a:rPr lang="en-US" dirty="0"/>
              <a:t>Scripture Reference Regular (36 pt)</a:t>
            </a:r>
          </a:p>
          <a:p>
            <a:endParaRPr lang="en-US" dirty="0"/>
          </a:p>
        </p:txBody>
      </p:sp>
      <p:sp>
        <p:nvSpPr>
          <p:cNvPr id="4" name="Slide Number Placeholder 3"/>
          <p:cNvSpPr>
            <a:spLocks noGrp="1"/>
          </p:cNvSpPr>
          <p:nvPr>
            <p:ph type="sldNum" sz="quarter" idx="5"/>
          </p:nvPr>
        </p:nvSpPr>
        <p:spPr/>
        <p:txBody>
          <a:bodyPr/>
          <a:lstStyle/>
          <a:p>
            <a:fld id="{3D80B9C7-40F5-D647-A838-9989CFF9FB9D}" type="slidenum">
              <a:rPr lang="en-US" smtClean="0"/>
              <a:t>30</a:t>
            </a:fld>
            <a:endParaRPr lang="en-US"/>
          </a:p>
        </p:txBody>
      </p:sp>
    </p:spTree>
    <p:extLst>
      <p:ext uri="{BB962C8B-B14F-4D97-AF65-F5344CB8AC3E}">
        <p14:creationId xmlns:p14="http://schemas.microsoft.com/office/powerpoint/2010/main" val="216341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Scripture: Regular (44 pt)</a:t>
            </a:r>
          </a:p>
          <a:p>
            <a:r>
              <a:rPr lang="en-US" dirty="0"/>
              <a:t>Emphasized Points: Bold (44 pt)</a:t>
            </a:r>
          </a:p>
          <a:p>
            <a:r>
              <a:rPr lang="en-US" dirty="0"/>
              <a:t>Scripture Reference Regular (36 pt)</a:t>
            </a:r>
          </a:p>
        </p:txBody>
      </p:sp>
      <p:sp>
        <p:nvSpPr>
          <p:cNvPr id="4" name="Slide Number Placeholder 3"/>
          <p:cNvSpPr>
            <a:spLocks noGrp="1"/>
          </p:cNvSpPr>
          <p:nvPr>
            <p:ph type="sldNum" sz="quarter" idx="5"/>
          </p:nvPr>
        </p:nvSpPr>
        <p:spPr/>
        <p:txBody>
          <a:bodyPr/>
          <a:lstStyle/>
          <a:p>
            <a:fld id="{3D80B9C7-40F5-D647-A838-9989CFF9FB9D}" type="slidenum">
              <a:rPr lang="en-US" smtClean="0"/>
              <a:t>4</a:t>
            </a:fld>
            <a:endParaRPr lang="en-US"/>
          </a:p>
        </p:txBody>
      </p:sp>
    </p:spTree>
    <p:extLst>
      <p:ext uri="{BB962C8B-B14F-4D97-AF65-F5344CB8AC3E}">
        <p14:creationId xmlns:p14="http://schemas.microsoft.com/office/powerpoint/2010/main" val="172872080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Scripture: Regular (44 pt)</a:t>
            </a:r>
          </a:p>
          <a:p>
            <a:r>
              <a:rPr lang="en-US" dirty="0"/>
              <a:t>Emphasized Points: Bold (44 pt)</a:t>
            </a:r>
          </a:p>
          <a:p>
            <a:r>
              <a:rPr lang="en-US" dirty="0"/>
              <a:t>Scripture Reference Regular (36 pt)</a:t>
            </a:r>
          </a:p>
        </p:txBody>
      </p:sp>
      <p:sp>
        <p:nvSpPr>
          <p:cNvPr id="4" name="Slide Number Placeholder 3"/>
          <p:cNvSpPr>
            <a:spLocks noGrp="1"/>
          </p:cNvSpPr>
          <p:nvPr>
            <p:ph type="sldNum" sz="quarter" idx="5"/>
          </p:nvPr>
        </p:nvSpPr>
        <p:spPr/>
        <p:txBody>
          <a:bodyPr/>
          <a:lstStyle/>
          <a:p>
            <a:fld id="{3D80B9C7-40F5-D647-A838-9989CFF9FB9D}" type="slidenum">
              <a:rPr lang="en-US" smtClean="0"/>
              <a:t>31</a:t>
            </a:fld>
            <a:endParaRPr lang="en-US"/>
          </a:p>
        </p:txBody>
      </p:sp>
    </p:spTree>
    <p:extLst>
      <p:ext uri="{BB962C8B-B14F-4D97-AF65-F5344CB8AC3E}">
        <p14:creationId xmlns:p14="http://schemas.microsoft.com/office/powerpoint/2010/main" val="394552758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Main Point: Bold (44 pt)</a:t>
            </a:r>
          </a:p>
          <a:p>
            <a:r>
              <a:rPr lang="en-US" dirty="0"/>
              <a:t>Scripture: Regular (36 pt)</a:t>
            </a:r>
          </a:p>
          <a:p>
            <a:r>
              <a:rPr lang="en-US" dirty="0"/>
              <a:t>Scripture Reference Regular (36 pt)</a:t>
            </a:r>
          </a:p>
          <a:p>
            <a:endParaRPr lang="en-US" dirty="0"/>
          </a:p>
        </p:txBody>
      </p:sp>
      <p:sp>
        <p:nvSpPr>
          <p:cNvPr id="4" name="Slide Number Placeholder 3"/>
          <p:cNvSpPr>
            <a:spLocks noGrp="1"/>
          </p:cNvSpPr>
          <p:nvPr>
            <p:ph type="sldNum" sz="quarter" idx="5"/>
          </p:nvPr>
        </p:nvSpPr>
        <p:spPr/>
        <p:txBody>
          <a:bodyPr/>
          <a:lstStyle/>
          <a:p>
            <a:fld id="{3D80B9C7-40F5-D647-A838-9989CFF9FB9D}" type="slidenum">
              <a:rPr lang="en-US" smtClean="0"/>
              <a:t>32</a:t>
            </a:fld>
            <a:endParaRPr lang="en-US"/>
          </a:p>
        </p:txBody>
      </p:sp>
    </p:spTree>
    <p:extLst>
      <p:ext uri="{BB962C8B-B14F-4D97-AF65-F5344CB8AC3E}">
        <p14:creationId xmlns:p14="http://schemas.microsoft.com/office/powerpoint/2010/main" val="145652243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Heading: Bold OR Regular (44 pt)</a:t>
            </a:r>
          </a:p>
          <a:p>
            <a:r>
              <a:rPr lang="en-US" dirty="0"/>
              <a:t>Text: Regular (36 pt)</a:t>
            </a:r>
          </a:p>
        </p:txBody>
      </p:sp>
      <p:sp>
        <p:nvSpPr>
          <p:cNvPr id="4" name="Slide Number Placeholder 3"/>
          <p:cNvSpPr>
            <a:spLocks noGrp="1"/>
          </p:cNvSpPr>
          <p:nvPr>
            <p:ph type="sldNum" sz="quarter" idx="5"/>
          </p:nvPr>
        </p:nvSpPr>
        <p:spPr/>
        <p:txBody>
          <a:bodyPr/>
          <a:lstStyle/>
          <a:p>
            <a:fld id="{3D80B9C7-40F5-D647-A838-9989CFF9FB9D}" type="slidenum">
              <a:rPr lang="en-US" smtClean="0"/>
              <a:t>33</a:t>
            </a:fld>
            <a:endParaRPr lang="en-US"/>
          </a:p>
        </p:txBody>
      </p:sp>
    </p:spTree>
    <p:extLst>
      <p:ext uri="{BB962C8B-B14F-4D97-AF65-F5344CB8AC3E}">
        <p14:creationId xmlns:p14="http://schemas.microsoft.com/office/powerpoint/2010/main" val="121346069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80B9C7-40F5-D647-A838-9989CFF9FB9D}" type="slidenum">
              <a:rPr lang="en-US" smtClean="0"/>
              <a:t>34</a:t>
            </a:fld>
            <a:endParaRPr lang="en-US"/>
          </a:p>
        </p:txBody>
      </p:sp>
    </p:spTree>
    <p:extLst>
      <p:ext uri="{BB962C8B-B14F-4D97-AF65-F5344CB8AC3E}">
        <p14:creationId xmlns:p14="http://schemas.microsoft.com/office/powerpoint/2010/main" val="186983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Heading: Bold OR Regular (44 pt)</a:t>
            </a:r>
          </a:p>
          <a:p>
            <a:r>
              <a:rPr lang="en-US" dirty="0"/>
              <a:t>Text: Regular (36 pt)</a:t>
            </a:r>
          </a:p>
        </p:txBody>
      </p:sp>
      <p:sp>
        <p:nvSpPr>
          <p:cNvPr id="4" name="Slide Number Placeholder 3"/>
          <p:cNvSpPr>
            <a:spLocks noGrp="1"/>
          </p:cNvSpPr>
          <p:nvPr>
            <p:ph type="sldNum" sz="quarter" idx="5"/>
          </p:nvPr>
        </p:nvSpPr>
        <p:spPr/>
        <p:txBody>
          <a:bodyPr/>
          <a:lstStyle/>
          <a:p>
            <a:fld id="{3D80B9C7-40F5-D647-A838-9989CFF9FB9D}" type="slidenum">
              <a:rPr lang="en-US" smtClean="0"/>
              <a:t>5</a:t>
            </a:fld>
            <a:endParaRPr lang="en-US"/>
          </a:p>
        </p:txBody>
      </p:sp>
    </p:spTree>
    <p:extLst>
      <p:ext uri="{BB962C8B-B14F-4D97-AF65-F5344CB8AC3E}">
        <p14:creationId xmlns:p14="http://schemas.microsoft.com/office/powerpoint/2010/main" val="25946556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Heading: Bold OR Regular (44 pt)</a:t>
            </a:r>
          </a:p>
          <a:p>
            <a:r>
              <a:rPr lang="en-US" dirty="0"/>
              <a:t>Text: Regular (36 pt)</a:t>
            </a:r>
          </a:p>
        </p:txBody>
      </p:sp>
      <p:sp>
        <p:nvSpPr>
          <p:cNvPr id="4" name="Slide Number Placeholder 3"/>
          <p:cNvSpPr>
            <a:spLocks noGrp="1"/>
          </p:cNvSpPr>
          <p:nvPr>
            <p:ph type="sldNum" sz="quarter" idx="5"/>
          </p:nvPr>
        </p:nvSpPr>
        <p:spPr/>
        <p:txBody>
          <a:bodyPr/>
          <a:lstStyle/>
          <a:p>
            <a:fld id="{3D80B9C7-40F5-D647-A838-9989CFF9FB9D}" type="slidenum">
              <a:rPr lang="en-US" smtClean="0"/>
              <a:t>6</a:t>
            </a:fld>
            <a:endParaRPr lang="en-US"/>
          </a:p>
        </p:txBody>
      </p:sp>
    </p:spTree>
    <p:extLst>
      <p:ext uri="{BB962C8B-B14F-4D97-AF65-F5344CB8AC3E}">
        <p14:creationId xmlns:p14="http://schemas.microsoft.com/office/powerpoint/2010/main" val="625246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Scripture: Regular (44 pt)</a:t>
            </a:r>
          </a:p>
          <a:p>
            <a:r>
              <a:rPr lang="en-US" dirty="0"/>
              <a:t>Emphasized Points: Bold (44 pt)</a:t>
            </a:r>
          </a:p>
          <a:p>
            <a:r>
              <a:rPr lang="en-US" dirty="0"/>
              <a:t>Scripture Reference Regular (36 pt)</a:t>
            </a:r>
          </a:p>
        </p:txBody>
      </p:sp>
      <p:sp>
        <p:nvSpPr>
          <p:cNvPr id="4" name="Slide Number Placeholder 3"/>
          <p:cNvSpPr>
            <a:spLocks noGrp="1"/>
          </p:cNvSpPr>
          <p:nvPr>
            <p:ph type="sldNum" sz="quarter" idx="5"/>
          </p:nvPr>
        </p:nvSpPr>
        <p:spPr/>
        <p:txBody>
          <a:bodyPr/>
          <a:lstStyle/>
          <a:p>
            <a:fld id="{3D80B9C7-40F5-D647-A838-9989CFF9FB9D}" type="slidenum">
              <a:rPr lang="en-US" smtClean="0"/>
              <a:t>7</a:t>
            </a:fld>
            <a:endParaRPr lang="en-US"/>
          </a:p>
        </p:txBody>
      </p:sp>
    </p:spTree>
    <p:extLst>
      <p:ext uri="{BB962C8B-B14F-4D97-AF65-F5344CB8AC3E}">
        <p14:creationId xmlns:p14="http://schemas.microsoft.com/office/powerpoint/2010/main" val="2326501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Scripture: Regular (44 pt)</a:t>
            </a:r>
          </a:p>
          <a:p>
            <a:r>
              <a:rPr lang="en-US" dirty="0"/>
              <a:t>Emphasized Points: Bold (44 pt)</a:t>
            </a:r>
          </a:p>
          <a:p>
            <a:r>
              <a:rPr lang="en-US" dirty="0"/>
              <a:t>Scripture Reference Regular (36 pt)</a:t>
            </a:r>
          </a:p>
        </p:txBody>
      </p:sp>
      <p:sp>
        <p:nvSpPr>
          <p:cNvPr id="4" name="Slide Number Placeholder 3"/>
          <p:cNvSpPr>
            <a:spLocks noGrp="1"/>
          </p:cNvSpPr>
          <p:nvPr>
            <p:ph type="sldNum" sz="quarter" idx="5"/>
          </p:nvPr>
        </p:nvSpPr>
        <p:spPr/>
        <p:txBody>
          <a:bodyPr/>
          <a:lstStyle/>
          <a:p>
            <a:fld id="{3D80B9C7-40F5-D647-A838-9989CFF9FB9D}" type="slidenum">
              <a:rPr lang="en-US" smtClean="0"/>
              <a:t>8</a:t>
            </a:fld>
            <a:endParaRPr lang="en-US"/>
          </a:p>
        </p:txBody>
      </p:sp>
    </p:spTree>
    <p:extLst>
      <p:ext uri="{BB962C8B-B14F-4D97-AF65-F5344CB8AC3E}">
        <p14:creationId xmlns:p14="http://schemas.microsoft.com/office/powerpoint/2010/main" val="38885115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Scripture: Regular (44 pt)</a:t>
            </a:r>
          </a:p>
          <a:p>
            <a:r>
              <a:rPr lang="en-US" dirty="0"/>
              <a:t>Emphasized Points: Bold (44 pt)</a:t>
            </a:r>
          </a:p>
          <a:p>
            <a:r>
              <a:rPr lang="en-US" dirty="0"/>
              <a:t>Scripture Reference Regular (36 pt)</a:t>
            </a:r>
          </a:p>
        </p:txBody>
      </p:sp>
      <p:sp>
        <p:nvSpPr>
          <p:cNvPr id="4" name="Slide Number Placeholder 3"/>
          <p:cNvSpPr>
            <a:spLocks noGrp="1"/>
          </p:cNvSpPr>
          <p:nvPr>
            <p:ph type="sldNum" sz="quarter" idx="5"/>
          </p:nvPr>
        </p:nvSpPr>
        <p:spPr/>
        <p:txBody>
          <a:bodyPr/>
          <a:lstStyle/>
          <a:p>
            <a:fld id="{3D80B9C7-40F5-D647-A838-9989CFF9FB9D}" type="slidenum">
              <a:rPr lang="en-US" smtClean="0"/>
              <a:t>9</a:t>
            </a:fld>
            <a:endParaRPr lang="en-US"/>
          </a:p>
        </p:txBody>
      </p:sp>
    </p:spTree>
    <p:extLst>
      <p:ext uri="{BB962C8B-B14F-4D97-AF65-F5344CB8AC3E}">
        <p14:creationId xmlns:p14="http://schemas.microsoft.com/office/powerpoint/2010/main" val="29336952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Heading: Bold OR Regular (44 pt)</a:t>
            </a:r>
          </a:p>
          <a:p>
            <a:r>
              <a:rPr lang="en-US" dirty="0"/>
              <a:t>Text: Regular (36 pt)</a:t>
            </a:r>
          </a:p>
        </p:txBody>
      </p:sp>
      <p:sp>
        <p:nvSpPr>
          <p:cNvPr id="4" name="Slide Number Placeholder 3"/>
          <p:cNvSpPr>
            <a:spLocks noGrp="1"/>
          </p:cNvSpPr>
          <p:nvPr>
            <p:ph type="sldNum" sz="quarter" idx="5"/>
          </p:nvPr>
        </p:nvSpPr>
        <p:spPr/>
        <p:txBody>
          <a:bodyPr/>
          <a:lstStyle/>
          <a:p>
            <a:fld id="{3D80B9C7-40F5-D647-A838-9989CFF9FB9D}" type="slidenum">
              <a:rPr lang="en-US" smtClean="0"/>
              <a:t>10</a:t>
            </a:fld>
            <a:endParaRPr lang="en-US"/>
          </a:p>
        </p:txBody>
      </p:sp>
    </p:spTree>
    <p:extLst>
      <p:ext uri="{BB962C8B-B14F-4D97-AF65-F5344CB8AC3E}">
        <p14:creationId xmlns:p14="http://schemas.microsoft.com/office/powerpoint/2010/main" val="16686272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76D222F-C04F-914A-97B9-B646832A3DE3}" type="datetimeFigureOut">
              <a:rPr lang="en-US" smtClean="0"/>
              <a:t>10/2/24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36F470-9928-5640-ACD4-902A5CDF31FF}" type="slidenum">
              <a:rPr lang="en-US" smtClean="0"/>
              <a:t>‹#›</a:t>
            </a:fld>
            <a:endParaRPr lang="en-US"/>
          </a:p>
        </p:txBody>
      </p:sp>
    </p:spTree>
    <p:extLst>
      <p:ext uri="{BB962C8B-B14F-4D97-AF65-F5344CB8AC3E}">
        <p14:creationId xmlns:p14="http://schemas.microsoft.com/office/powerpoint/2010/main" val="223028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6D222F-C04F-914A-97B9-B646832A3DE3}" type="datetimeFigureOut">
              <a:rPr lang="en-US" smtClean="0"/>
              <a:t>10/2/24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36F470-9928-5640-ACD4-902A5CDF31FF}" type="slidenum">
              <a:rPr lang="en-US" smtClean="0"/>
              <a:t>‹#›</a:t>
            </a:fld>
            <a:endParaRPr lang="en-US"/>
          </a:p>
        </p:txBody>
      </p:sp>
    </p:spTree>
    <p:extLst>
      <p:ext uri="{BB962C8B-B14F-4D97-AF65-F5344CB8AC3E}">
        <p14:creationId xmlns:p14="http://schemas.microsoft.com/office/powerpoint/2010/main" val="214048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6D222F-C04F-914A-97B9-B646832A3DE3}" type="datetimeFigureOut">
              <a:rPr lang="en-US" smtClean="0"/>
              <a:t>10/2/24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36F470-9928-5640-ACD4-902A5CDF31FF}" type="slidenum">
              <a:rPr lang="en-US" smtClean="0"/>
              <a:t>‹#›</a:t>
            </a:fld>
            <a:endParaRPr lang="en-US"/>
          </a:p>
        </p:txBody>
      </p:sp>
    </p:spTree>
    <p:extLst>
      <p:ext uri="{BB962C8B-B14F-4D97-AF65-F5344CB8AC3E}">
        <p14:creationId xmlns:p14="http://schemas.microsoft.com/office/powerpoint/2010/main" val="1485397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6D222F-C04F-914A-97B9-B646832A3DE3}" type="datetimeFigureOut">
              <a:rPr lang="en-US" smtClean="0"/>
              <a:t>10/2/24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36F470-9928-5640-ACD4-902A5CDF31FF}" type="slidenum">
              <a:rPr lang="en-US" smtClean="0"/>
              <a:t>‹#›</a:t>
            </a:fld>
            <a:endParaRPr lang="en-US"/>
          </a:p>
        </p:txBody>
      </p:sp>
    </p:spTree>
    <p:extLst>
      <p:ext uri="{BB962C8B-B14F-4D97-AF65-F5344CB8AC3E}">
        <p14:creationId xmlns:p14="http://schemas.microsoft.com/office/powerpoint/2010/main" val="2088908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shade val="82000"/>
                  </a:schemeClr>
                </a:solidFill>
              </a:defRPr>
            </a:lvl1pPr>
            <a:lvl2pPr marL="457200" indent="0">
              <a:buNone/>
              <a:defRPr sz="2000">
                <a:solidFill>
                  <a:schemeClr val="tx1">
                    <a:shade val="82000"/>
                  </a:schemeClr>
                </a:solidFill>
              </a:defRPr>
            </a:lvl2pPr>
            <a:lvl3pPr marL="914400" indent="0">
              <a:buNone/>
              <a:defRPr sz="1800">
                <a:solidFill>
                  <a:schemeClr val="tx1">
                    <a:shade val="82000"/>
                  </a:schemeClr>
                </a:solidFill>
              </a:defRPr>
            </a:lvl3pPr>
            <a:lvl4pPr marL="1371600" indent="0">
              <a:buNone/>
              <a:defRPr sz="1600">
                <a:solidFill>
                  <a:schemeClr val="tx1">
                    <a:shade val="82000"/>
                  </a:schemeClr>
                </a:solidFill>
              </a:defRPr>
            </a:lvl4pPr>
            <a:lvl5pPr marL="1828800" indent="0">
              <a:buNone/>
              <a:defRPr sz="1600">
                <a:solidFill>
                  <a:schemeClr val="tx1">
                    <a:shade val="82000"/>
                  </a:schemeClr>
                </a:solidFill>
              </a:defRPr>
            </a:lvl5pPr>
            <a:lvl6pPr marL="2286000" indent="0">
              <a:buNone/>
              <a:defRPr sz="1600">
                <a:solidFill>
                  <a:schemeClr val="tx1">
                    <a:shade val="82000"/>
                  </a:schemeClr>
                </a:solidFill>
              </a:defRPr>
            </a:lvl6pPr>
            <a:lvl7pPr marL="2743200" indent="0">
              <a:buNone/>
              <a:defRPr sz="1600">
                <a:solidFill>
                  <a:schemeClr val="tx1">
                    <a:shade val="82000"/>
                  </a:schemeClr>
                </a:solidFill>
              </a:defRPr>
            </a:lvl7pPr>
            <a:lvl8pPr marL="3200400" indent="0">
              <a:buNone/>
              <a:defRPr sz="1600">
                <a:solidFill>
                  <a:schemeClr val="tx1">
                    <a:shade val="82000"/>
                  </a:schemeClr>
                </a:solidFill>
              </a:defRPr>
            </a:lvl8pPr>
            <a:lvl9pPr marL="3657600" indent="0">
              <a:buNone/>
              <a:defRPr sz="1600">
                <a:solidFill>
                  <a:schemeClr val="tx1">
                    <a:shade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6D222F-C04F-914A-97B9-B646832A3DE3}" type="datetimeFigureOut">
              <a:rPr lang="en-US" smtClean="0"/>
              <a:t>10/2/24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36F470-9928-5640-ACD4-902A5CDF31FF}" type="slidenum">
              <a:rPr lang="en-US" smtClean="0"/>
              <a:t>‹#›</a:t>
            </a:fld>
            <a:endParaRPr lang="en-US"/>
          </a:p>
        </p:txBody>
      </p:sp>
    </p:spTree>
    <p:extLst>
      <p:ext uri="{BB962C8B-B14F-4D97-AF65-F5344CB8AC3E}">
        <p14:creationId xmlns:p14="http://schemas.microsoft.com/office/powerpoint/2010/main" val="2879481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6D222F-C04F-914A-97B9-B646832A3DE3}" type="datetimeFigureOut">
              <a:rPr lang="en-US" smtClean="0"/>
              <a:t>10/2/24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36F470-9928-5640-ACD4-902A5CDF31FF}" type="slidenum">
              <a:rPr lang="en-US" smtClean="0"/>
              <a:t>‹#›</a:t>
            </a:fld>
            <a:endParaRPr lang="en-US"/>
          </a:p>
        </p:txBody>
      </p:sp>
    </p:spTree>
    <p:extLst>
      <p:ext uri="{BB962C8B-B14F-4D97-AF65-F5344CB8AC3E}">
        <p14:creationId xmlns:p14="http://schemas.microsoft.com/office/powerpoint/2010/main" val="1081467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76D222F-C04F-914A-97B9-B646832A3DE3}" type="datetimeFigureOut">
              <a:rPr lang="en-US" smtClean="0"/>
              <a:t>10/2/24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36F470-9928-5640-ACD4-902A5CDF31FF}" type="slidenum">
              <a:rPr lang="en-US" smtClean="0"/>
              <a:t>‹#›</a:t>
            </a:fld>
            <a:endParaRPr lang="en-US"/>
          </a:p>
        </p:txBody>
      </p:sp>
    </p:spTree>
    <p:extLst>
      <p:ext uri="{BB962C8B-B14F-4D97-AF65-F5344CB8AC3E}">
        <p14:creationId xmlns:p14="http://schemas.microsoft.com/office/powerpoint/2010/main" val="1386505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76D222F-C04F-914A-97B9-B646832A3DE3}" type="datetimeFigureOut">
              <a:rPr lang="en-US" smtClean="0"/>
              <a:t>10/2/24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36F470-9928-5640-ACD4-902A5CDF31FF}" type="slidenum">
              <a:rPr lang="en-US" smtClean="0"/>
              <a:t>‹#›</a:t>
            </a:fld>
            <a:endParaRPr lang="en-US"/>
          </a:p>
        </p:txBody>
      </p:sp>
    </p:spTree>
    <p:extLst>
      <p:ext uri="{BB962C8B-B14F-4D97-AF65-F5344CB8AC3E}">
        <p14:creationId xmlns:p14="http://schemas.microsoft.com/office/powerpoint/2010/main" val="495508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6D222F-C04F-914A-97B9-B646832A3DE3}" type="datetimeFigureOut">
              <a:rPr lang="en-US" smtClean="0"/>
              <a:t>10/2/24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36F470-9928-5640-ACD4-902A5CDF31FF}" type="slidenum">
              <a:rPr lang="en-US" smtClean="0"/>
              <a:t>‹#›</a:t>
            </a:fld>
            <a:endParaRPr lang="en-US"/>
          </a:p>
        </p:txBody>
      </p:sp>
    </p:spTree>
    <p:extLst>
      <p:ext uri="{BB962C8B-B14F-4D97-AF65-F5344CB8AC3E}">
        <p14:creationId xmlns:p14="http://schemas.microsoft.com/office/powerpoint/2010/main" val="3480618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76D222F-C04F-914A-97B9-B646832A3DE3}" type="datetimeFigureOut">
              <a:rPr lang="en-US" smtClean="0"/>
              <a:t>10/2/24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36F470-9928-5640-ACD4-902A5CDF31FF}" type="slidenum">
              <a:rPr lang="en-US" smtClean="0"/>
              <a:t>‹#›</a:t>
            </a:fld>
            <a:endParaRPr lang="en-US"/>
          </a:p>
        </p:txBody>
      </p:sp>
    </p:spTree>
    <p:extLst>
      <p:ext uri="{BB962C8B-B14F-4D97-AF65-F5344CB8AC3E}">
        <p14:creationId xmlns:p14="http://schemas.microsoft.com/office/powerpoint/2010/main" val="2290991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76D222F-C04F-914A-97B9-B646832A3DE3}" type="datetimeFigureOut">
              <a:rPr lang="en-US" smtClean="0"/>
              <a:t>10/2/24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36F470-9928-5640-ACD4-902A5CDF31FF}" type="slidenum">
              <a:rPr lang="en-US" smtClean="0"/>
              <a:t>‹#›</a:t>
            </a:fld>
            <a:endParaRPr lang="en-US"/>
          </a:p>
        </p:txBody>
      </p:sp>
    </p:spTree>
    <p:extLst>
      <p:ext uri="{BB962C8B-B14F-4D97-AF65-F5344CB8AC3E}">
        <p14:creationId xmlns:p14="http://schemas.microsoft.com/office/powerpoint/2010/main" val="2512246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shade val="82000"/>
                  </a:schemeClr>
                </a:solidFill>
              </a:defRPr>
            </a:lvl1pPr>
          </a:lstStyle>
          <a:p>
            <a:fld id="{576D222F-C04F-914A-97B9-B646832A3DE3}" type="datetimeFigureOut">
              <a:rPr lang="en-US" smtClean="0"/>
              <a:t>10/2/24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shade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shade val="82000"/>
                  </a:schemeClr>
                </a:solidFill>
              </a:defRPr>
            </a:lvl1pPr>
          </a:lstStyle>
          <a:p>
            <a:fld id="{7336F470-9928-5640-ACD4-902A5CDF31FF}" type="slidenum">
              <a:rPr lang="en-US" smtClean="0"/>
              <a:t>‹#›</a:t>
            </a:fld>
            <a:endParaRPr lang="en-US"/>
          </a:p>
        </p:txBody>
      </p:sp>
    </p:spTree>
    <p:extLst>
      <p:ext uri="{BB962C8B-B14F-4D97-AF65-F5344CB8AC3E}">
        <p14:creationId xmlns:p14="http://schemas.microsoft.com/office/powerpoint/2010/main" val="108838942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ack background with white text&#10;&#10;Description automatically generated">
            <a:extLst>
              <a:ext uri="{FF2B5EF4-FFF2-40B4-BE49-F238E27FC236}">
                <a16:creationId xmlns:a16="http://schemas.microsoft.com/office/drawing/2014/main" id="{59B05391-BE70-532B-60D0-0AA088AB9A64}"/>
              </a:ext>
            </a:extLst>
          </p:cNvPr>
          <p:cNvPicPr>
            <a:picLocks noChangeAspect="1"/>
          </p:cNvPicPr>
          <p:nvPr/>
        </p:nvPicPr>
        <p:blipFill>
          <a:blip r:embed="rId2"/>
          <a:srcRect t="19"/>
          <a:stretch/>
        </p:blipFill>
        <p:spPr>
          <a:xfrm>
            <a:off x="25778" y="39919"/>
            <a:ext cx="12191980" cy="6856718"/>
          </a:xfrm>
          <a:prstGeom prst="rect">
            <a:avLst/>
          </a:prstGeom>
        </p:spPr>
      </p:pic>
    </p:spTree>
    <p:extLst>
      <p:ext uri="{BB962C8B-B14F-4D97-AF65-F5344CB8AC3E}">
        <p14:creationId xmlns:p14="http://schemas.microsoft.com/office/powerpoint/2010/main" val="14487495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7989-8526-D100-D898-968B5223E996}"/>
              </a:ext>
            </a:extLst>
          </p:cNvPr>
          <p:cNvSpPr>
            <a:spLocks noGrp="1"/>
          </p:cNvSpPr>
          <p:nvPr>
            <p:ph type="title"/>
          </p:nvPr>
        </p:nvSpPr>
        <p:spPr>
          <a:xfrm>
            <a:off x="442782" y="433068"/>
            <a:ext cx="11306433" cy="1016909"/>
          </a:xfrm>
        </p:spPr>
        <p:txBody>
          <a:bodyPr>
            <a:noAutofit/>
          </a:bodyPr>
          <a:lstStyle/>
          <a:p>
            <a:r>
              <a:rPr lang="en-US" sz="3600" b="1" dirty="0">
                <a:solidFill>
                  <a:srgbClr val="FCFCFC"/>
                </a:solidFill>
                <a:latin typeface="Helvetica"/>
                <a:cs typeface="Helvetica"/>
              </a:rPr>
              <a:t>Who are the prostitute and the beast?</a:t>
            </a:r>
          </a:p>
        </p:txBody>
      </p:sp>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539496" y="1587134"/>
            <a:ext cx="11209719" cy="4746360"/>
          </a:xfrm>
        </p:spPr>
        <p:txBody>
          <a:bodyPr>
            <a:noAutofit/>
          </a:bodyPr>
          <a:lstStyle/>
          <a:p>
            <a:pPr>
              <a:lnSpc>
                <a:spcPct val="100000"/>
              </a:lnSpc>
              <a:buClr>
                <a:schemeClr val="tx1"/>
              </a:buClr>
            </a:pPr>
            <a:r>
              <a:rPr lang="en-US" sz="4000" dirty="0">
                <a:solidFill>
                  <a:srgbClr val="A6B033"/>
                </a:solidFill>
                <a:latin typeface="Helvetica" pitchFamily="2" charset="0"/>
              </a:rPr>
              <a:t>The prostitute represents culture that opposes the Lamb, while the beast represents governments that oppose the Lamb</a:t>
            </a:r>
          </a:p>
          <a:p>
            <a:pPr>
              <a:lnSpc>
                <a:spcPct val="100000"/>
              </a:lnSpc>
              <a:buClr>
                <a:schemeClr val="tx1"/>
              </a:buClr>
            </a:pPr>
            <a:r>
              <a:rPr lang="en-US" sz="4000" dirty="0">
                <a:solidFill>
                  <a:srgbClr val="A6B033"/>
                </a:solidFill>
                <a:latin typeface="Helvetica" pitchFamily="2" charset="0"/>
              </a:rPr>
              <a:t>These two are present for the entirety of the time between the 1</a:t>
            </a:r>
            <a:r>
              <a:rPr lang="en-US" sz="4000" baseline="30000" dirty="0">
                <a:solidFill>
                  <a:srgbClr val="A6B033"/>
                </a:solidFill>
                <a:latin typeface="Helvetica" pitchFamily="2" charset="0"/>
              </a:rPr>
              <a:t>st</a:t>
            </a:r>
            <a:r>
              <a:rPr lang="en-US" sz="4000" dirty="0">
                <a:solidFill>
                  <a:srgbClr val="A6B033"/>
                </a:solidFill>
                <a:latin typeface="Helvetica" pitchFamily="2" charset="0"/>
              </a:rPr>
              <a:t> and 2</a:t>
            </a:r>
            <a:r>
              <a:rPr lang="en-US" sz="4000" baseline="30000" dirty="0">
                <a:solidFill>
                  <a:srgbClr val="A6B033"/>
                </a:solidFill>
                <a:latin typeface="Helvetica" pitchFamily="2" charset="0"/>
              </a:rPr>
              <a:t>nd</a:t>
            </a:r>
            <a:r>
              <a:rPr lang="en-US" sz="4000" dirty="0">
                <a:solidFill>
                  <a:srgbClr val="A6B033"/>
                </a:solidFill>
                <a:latin typeface="Helvetica" pitchFamily="2" charset="0"/>
              </a:rPr>
              <a:t> coming of Jesus</a:t>
            </a:r>
          </a:p>
          <a:p>
            <a:pPr>
              <a:lnSpc>
                <a:spcPct val="100000"/>
              </a:lnSpc>
              <a:buClr>
                <a:schemeClr val="tx1"/>
              </a:buClr>
            </a:pPr>
            <a:r>
              <a:rPr lang="en-US" sz="4000" dirty="0">
                <a:solidFill>
                  <a:srgbClr val="A6B033"/>
                </a:solidFill>
                <a:latin typeface="Helvetica" pitchFamily="2" charset="0"/>
              </a:rPr>
              <a:t>However, they are present in the past, present, and future</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6379213"/>
            <a:ext cx="3245708" cy="45719"/>
          </a:xfrm>
          <a:prstGeom prst="rect">
            <a:avLst/>
          </a:prstGeom>
        </p:spPr>
      </p:pic>
    </p:spTree>
    <p:extLst>
      <p:ext uri="{BB962C8B-B14F-4D97-AF65-F5344CB8AC3E}">
        <p14:creationId xmlns:p14="http://schemas.microsoft.com/office/powerpoint/2010/main" val="40349253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418069" y="305809"/>
            <a:ext cx="11306432" cy="4388111"/>
          </a:xfrm>
        </p:spPr>
        <p:txBody>
          <a:bodyPr vert="horz" lIns="91440" tIns="45720" rIns="91440" bIns="45720" rtlCol="0" anchor="t">
            <a:noAutofit/>
          </a:bodyPr>
          <a:lstStyle/>
          <a:p>
            <a:pPr marL="0" indent="0">
              <a:lnSpc>
                <a:spcPct val="100000"/>
              </a:lnSpc>
              <a:buNone/>
            </a:pPr>
            <a:r>
              <a:rPr lang="en-US" sz="5400" b="1" u="sng" dirty="0">
                <a:solidFill>
                  <a:srgbClr val="A6B033"/>
                </a:solidFill>
                <a:latin typeface="Helvetica"/>
                <a:cs typeface="Helvetica"/>
              </a:rPr>
              <a:t>18:1-24 The Fall of Babylon</a:t>
            </a:r>
          </a:p>
          <a:p>
            <a:pPr marL="0" indent="0">
              <a:lnSpc>
                <a:spcPct val="100000"/>
              </a:lnSpc>
              <a:buClr>
                <a:schemeClr val="tx1"/>
              </a:buClr>
              <a:buNone/>
            </a:pPr>
            <a:endParaRPr lang="en-US" sz="4400" dirty="0">
              <a:solidFill>
                <a:srgbClr val="FCFCFC"/>
              </a:solidFill>
              <a:latin typeface="Helvetica" pitchFamily="2" charset="0"/>
            </a:endParaRPr>
          </a:p>
          <a:p>
            <a:pPr marL="0" indent="0">
              <a:lnSpc>
                <a:spcPct val="100000"/>
              </a:lnSpc>
              <a:buClr>
                <a:schemeClr val="tx1"/>
              </a:buClr>
              <a:buNone/>
            </a:pPr>
            <a:r>
              <a:rPr lang="en-US" sz="4400" dirty="0">
                <a:solidFill>
                  <a:srgbClr val="FCFCFC"/>
                </a:solidFill>
                <a:latin typeface="Helvetica" pitchFamily="2" charset="0"/>
              </a:rPr>
              <a:t>Babylon is used as a collective moniker that represents culture that opposes God.</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13328664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7989-8526-D100-D898-968B5223E996}"/>
              </a:ext>
            </a:extLst>
          </p:cNvPr>
          <p:cNvSpPr>
            <a:spLocks noGrp="1"/>
          </p:cNvSpPr>
          <p:nvPr>
            <p:ph type="title"/>
          </p:nvPr>
        </p:nvSpPr>
        <p:spPr>
          <a:xfrm>
            <a:off x="442783" y="5097054"/>
            <a:ext cx="11306433" cy="834253"/>
          </a:xfrm>
        </p:spPr>
        <p:txBody>
          <a:bodyPr>
            <a:normAutofit/>
          </a:bodyPr>
          <a:lstStyle/>
          <a:p>
            <a:r>
              <a:rPr lang="en-US" sz="4000" dirty="0">
                <a:solidFill>
                  <a:srgbClr val="FCFCFC"/>
                </a:solidFill>
                <a:effectLst/>
                <a:latin typeface="Helvetica"/>
                <a:cs typeface="Helvetica"/>
              </a:rPr>
              <a:t>Revelation </a:t>
            </a:r>
            <a:r>
              <a:rPr lang="en-US" sz="4000" dirty="0">
                <a:solidFill>
                  <a:srgbClr val="FCFCFC"/>
                </a:solidFill>
                <a:latin typeface="Helvetica"/>
                <a:cs typeface="Helvetica"/>
              </a:rPr>
              <a:t>18:4</a:t>
            </a:r>
            <a:r>
              <a:rPr lang="en-US" sz="4000" dirty="0">
                <a:solidFill>
                  <a:srgbClr val="FCFCFC"/>
                </a:solidFill>
                <a:effectLst/>
                <a:latin typeface="Helvetica"/>
                <a:cs typeface="Helvetica"/>
              </a:rPr>
              <a:t> (ESV)</a:t>
            </a:r>
            <a:endParaRPr lang="en-US" sz="4000" dirty="0">
              <a:solidFill>
                <a:srgbClr val="FCFCFC"/>
              </a:solidFill>
              <a:latin typeface="Helvetica"/>
              <a:cs typeface="Helvetica"/>
            </a:endParaRPr>
          </a:p>
        </p:txBody>
      </p:sp>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418069" y="305809"/>
            <a:ext cx="11306432" cy="4827894"/>
          </a:xfrm>
        </p:spPr>
        <p:txBody>
          <a:bodyPr>
            <a:noAutofit/>
          </a:bodyPr>
          <a:lstStyle/>
          <a:p>
            <a:pPr marL="0" indent="0">
              <a:lnSpc>
                <a:spcPct val="100000"/>
              </a:lnSpc>
              <a:buNone/>
            </a:pPr>
            <a:r>
              <a:rPr lang="en-US" sz="4800" dirty="0">
                <a:solidFill>
                  <a:srgbClr val="FCFCFC"/>
                </a:solidFill>
                <a:latin typeface="Helvetica" pitchFamily="2" charset="0"/>
              </a:rPr>
              <a:t>Then I heard a voice from heaven saying, “Come out of her, my people, lest you take part in her sins, lest you share in her plagues;</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41164634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418069" y="305809"/>
            <a:ext cx="11306432" cy="4388111"/>
          </a:xfrm>
        </p:spPr>
        <p:txBody>
          <a:bodyPr vert="horz" lIns="91440" tIns="45720" rIns="91440" bIns="45720" rtlCol="0" anchor="t">
            <a:noAutofit/>
          </a:bodyPr>
          <a:lstStyle/>
          <a:p>
            <a:pPr marL="0" indent="0">
              <a:lnSpc>
                <a:spcPct val="100000"/>
              </a:lnSpc>
              <a:buNone/>
            </a:pPr>
            <a:r>
              <a:rPr lang="en-US" sz="5400" b="1" u="sng" dirty="0">
                <a:solidFill>
                  <a:srgbClr val="A6B033"/>
                </a:solidFill>
                <a:latin typeface="Helvetica"/>
                <a:cs typeface="Helvetica"/>
              </a:rPr>
              <a:t>19:1-5 Rejoicing in Heaven</a:t>
            </a:r>
          </a:p>
          <a:p>
            <a:pPr marL="0" indent="0">
              <a:lnSpc>
                <a:spcPct val="100000"/>
              </a:lnSpc>
              <a:buClr>
                <a:schemeClr val="tx1"/>
              </a:buClr>
              <a:buNone/>
            </a:pPr>
            <a:endParaRPr lang="en-US" sz="4400" dirty="0">
              <a:solidFill>
                <a:srgbClr val="FCFCFC"/>
              </a:solidFill>
              <a:latin typeface="Helvetica" pitchFamily="2" charset="0"/>
            </a:endParaRPr>
          </a:p>
          <a:p>
            <a:pPr marL="0" indent="0">
              <a:lnSpc>
                <a:spcPct val="100000"/>
              </a:lnSpc>
              <a:buClr>
                <a:schemeClr val="tx1"/>
              </a:buClr>
              <a:buNone/>
            </a:pPr>
            <a:r>
              <a:rPr lang="en-US" sz="4400" dirty="0">
                <a:solidFill>
                  <a:srgbClr val="FCFCFC"/>
                </a:solidFill>
                <a:latin typeface="Helvetica" pitchFamily="2" charset="0"/>
              </a:rPr>
              <a:t>19:1-5 is really the rejoicing in heaven at the fall of Babylon</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5223131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418069" y="305809"/>
            <a:ext cx="11306432" cy="4388111"/>
          </a:xfrm>
        </p:spPr>
        <p:txBody>
          <a:bodyPr vert="horz" lIns="91440" tIns="45720" rIns="91440" bIns="45720" rtlCol="0" anchor="t">
            <a:noAutofit/>
          </a:bodyPr>
          <a:lstStyle/>
          <a:p>
            <a:pPr marL="0" indent="0">
              <a:lnSpc>
                <a:spcPct val="100000"/>
              </a:lnSpc>
              <a:buNone/>
            </a:pPr>
            <a:r>
              <a:rPr lang="en-US" sz="5400" b="1" u="sng" dirty="0">
                <a:solidFill>
                  <a:srgbClr val="A6B033"/>
                </a:solidFill>
                <a:latin typeface="Helvetica"/>
                <a:cs typeface="Helvetica"/>
              </a:rPr>
              <a:t>19:6-10 Marriage Supper of the Lamb</a:t>
            </a:r>
          </a:p>
          <a:p>
            <a:pPr>
              <a:lnSpc>
                <a:spcPct val="100000"/>
              </a:lnSpc>
              <a:buClr>
                <a:schemeClr val="tx1"/>
              </a:buClr>
            </a:pPr>
            <a:r>
              <a:rPr lang="en-US" sz="4400" dirty="0">
                <a:solidFill>
                  <a:srgbClr val="FCFCFC"/>
                </a:solidFill>
                <a:latin typeface="Helvetica"/>
                <a:cs typeface="Helvetica"/>
              </a:rPr>
              <a:t>The background to this idea comes from the Jewish wedding customs of the day.</a:t>
            </a:r>
          </a:p>
          <a:p>
            <a:pPr>
              <a:lnSpc>
                <a:spcPct val="100000"/>
              </a:lnSpc>
              <a:buClr>
                <a:schemeClr val="tx1"/>
              </a:buClr>
            </a:pPr>
            <a:r>
              <a:rPr lang="en-US" sz="4400" dirty="0">
                <a:solidFill>
                  <a:srgbClr val="FCFCFC"/>
                </a:solidFill>
                <a:latin typeface="Helvetica"/>
                <a:cs typeface="Helvetica"/>
              </a:rPr>
              <a:t>Jesus refers to his 2</a:t>
            </a:r>
            <a:r>
              <a:rPr lang="en-US" sz="4400" baseline="30000" dirty="0">
                <a:solidFill>
                  <a:srgbClr val="FCFCFC"/>
                </a:solidFill>
                <a:latin typeface="Helvetica"/>
                <a:cs typeface="Helvetica"/>
              </a:rPr>
              <a:t>nd</a:t>
            </a:r>
            <a:r>
              <a:rPr lang="en-US" sz="4400" dirty="0">
                <a:solidFill>
                  <a:srgbClr val="FCFCFC"/>
                </a:solidFill>
                <a:latin typeface="Helvetica"/>
                <a:cs typeface="Helvetica"/>
              </a:rPr>
              <a:t> coming in the same way in Matthew 25</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6642983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418069" y="305809"/>
            <a:ext cx="11306432" cy="4388111"/>
          </a:xfrm>
        </p:spPr>
        <p:txBody>
          <a:bodyPr vert="horz" lIns="91440" tIns="45720" rIns="91440" bIns="45720" rtlCol="0" anchor="t">
            <a:noAutofit/>
          </a:bodyPr>
          <a:lstStyle/>
          <a:p>
            <a:pPr marL="0" indent="0">
              <a:lnSpc>
                <a:spcPct val="100000"/>
              </a:lnSpc>
              <a:buNone/>
            </a:pPr>
            <a:r>
              <a:rPr lang="en-US" sz="4800" b="1" u="sng" dirty="0">
                <a:solidFill>
                  <a:srgbClr val="A6B033"/>
                </a:solidFill>
                <a:latin typeface="Helvetica"/>
                <a:cs typeface="Helvetica"/>
              </a:rPr>
              <a:t>19:11-21 The Rider on the White Horse</a:t>
            </a:r>
          </a:p>
          <a:p>
            <a:pPr>
              <a:lnSpc>
                <a:spcPct val="100000"/>
              </a:lnSpc>
              <a:buClr>
                <a:schemeClr val="tx1"/>
              </a:buClr>
            </a:pPr>
            <a:r>
              <a:rPr lang="en-US" sz="4000" dirty="0">
                <a:solidFill>
                  <a:srgbClr val="FCFCFC"/>
                </a:solidFill>
                <a:latin typeface="Helvetica" pitchFamily="2" charset="0"/>
              </a:rPr>
              <a:t>The idea of the white horse is a conquering emperor</a:t>
            </a:r>
            <a:endParaRPr lang="en-US" sz="4000" dirty="0">
              <a:solidFill>
                <a:srgbClr val="FCFCFC"/>
              </a:solidFill>
              <a:latin typeface="Helvetica" pitchFamily="2" charset="0"/>
              <a:cs typeface="Helvetica"/>
            </a:endParaRPr>
          </a:p>
          <a:p>
            <a:pPr>
              <a:lnSpc>
                <a:spcPct val="100000"/>
              </a:lnSpc>
              <a:buClr>
                <a:schemeClr val="tx1"/>
              </a:buClr>
            </a:pPr>
            <a:r>
              <a:rPr lang="en-US" sz="4000" dirty="0">
                <a:solidFill>
                  <a:srgbClr val="FCFCFC"/>
                </a:solidFill>
                <a:latin typeface="Helvetica"/>
                <a:cs typeface="Helvetica"/>
              </a:rPr>
              <a:t>We are expecting a massive battle, but it is not a battle, but an execution.</a:t>
            </a:r>
          </a:p>
          <a:p>
            <a:pPr>
              <a:lnSpc>
                <a:spcPct val="100000"/>
              </a:lnSpc>
              <a:buClr>
                <a:schemeClr val="tx1"/>
              </a:buClr>
            </a:pPr>
            <a:r>
              <a:rPr lang="en-US" sz="4000" dirty="0">
                <a:solidFill>
                  <a:srgbClr val="FCFCFC"/>
                </a:solidFill>
                <a:latin typeface="Helvetica" pitchFamily="2" charset="0"/>
              </a:rPr>
              <a:t>THERE IS NO BATTLE!</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1392560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418069" y="305809"/>
            <a:ext cx="11306432" cy="4388111"/>
          </a:xfrm>
        </p:spPr>
        <p:txBody>
          <a:bodyPr vert="horz" lIns="91440" tIns="45720" rIns="91440" bIns="45720" rtlCol="0" anchor="t">
            <a:noAutofit/>
          </a:bodyPr>
          <a:lstStyle/>
          <a:p>
            <a:pPr marL="0" indent="0">
              <a:lnSpc>
                <a:spcPct val="100000"/>
              </a:lnSpc>
              <a:buNone/>
            </a:pPr>
            <a:r>
              <a:rPr lang="en-US" sz="4800" b="1" u="sng" dirty="0">
                <a:solidFill>
                  <a:srgbClr val="A6B033"/>
                </a:solidFill>
                <a:latin typeface="Helvetica"/>
                <a:cs typeface="Helvetica"/>
              </a:rPr>
              <a:t>20:1-6 The Thousand Years</a:t>
            </a:r>
          </a:p>
          <a:p>
            <a:pPr marL="0" indent="0">
              <a:lnSpc>
                <a:spcPct val="100000"/>
              </a:lnSpc>
              <a:buClr>
                <a:schemeClr val="tx1"/>
              </a:buClr>
              <a:buNone/>
            </a:pPr>
            <a:endParaRPr lang="en-US" sz="4000" dirty="0">
              <a:solidFill>
                <a:srgbClr val="FCFCFC"/>
              </a:solidFill>
              <a:latin typeface="Helvetica" pitchFamily="2" charset="0"/>
            </a:endParaRPr>
          </a:p>
          <a:p>
            <a:pPr marL="0" indent="0">
              <a:lnSpc>
                <a:spcPct val="100000"/>
              </a:lnSpc>
              <a:buClr>
                <a:schemeClr val="tx1"/>
              </a:buClr>
              <a:buNone/>
            </a:pPr>
            <a:r>
              <a:rPr lang="en-US" sz="4000" dirty="0">
                <a:solidFill>
                  <a:srgbClr val="FCFCFC"/>
                </a:solidFill>
                <a:latin typeface="Helvetica" pitchFamily="2" charset="0"/>
              </a:rPr>
              <a:t>What you think about the structure of Revelation will determine what your theology of the end times is-which in turn determines what your theology of the present is!</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33258897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7989-8526-D100-D898-968B5223E996}"/>
              </a:ext>
            </a:extLst>
          </p:cNvPr>
          <p:cNvSpPr>
            <a:spLocks noGrp="1"/>
          </p:cNvSpPr>
          <p:nvPr>
            <p:ph type="title"/>
          </p:nvPr>
        </p:nvSpPr>
        <p:spPr>
          <a:xfrm>
            <a:off x="442783" y="5097054"/>
            <a:ext cx="11306433" cy="834253"/>
          </a:xfrm>
        </p:spPr>
        <p:txBody>
          <a:bodyPr>
            <a:normAutofit/>
          </a:bodyPr>
          <a:lstStyle/>
          <a:p>
            <a:r>
              <a:rPr lang="en-US" sz="4000" dirty="0">
                <a:solidFill>
                  <a:srgbClr val="FCFCFC"/>
                </a:solidFill>
                <a:effectLst/>
                <a:latin typeface="Helvetica"/>
                <a:cs typeface="Helvetica"/>
              </a:rPr>
              <a:t>Revelation </a:t>
            </a:r>
            <a:r>
              <a:rPr lang="en-US" sz="4000" dirty="0">
                <a:solidFill>
                  <a:srgbClr val="FCFCFC"/>
                </a:solidFill>
                <a:latin typeface="Helvetica"/>
                <a:cs typeface="Helvetica"/>
              </a:rPr>
              <a:t>20</a:t>
            </a:r>
            <a:r>
              <a:rPr lang="en-US" sz="4000" dirty="0">
                <a:solidFill>
                  <a:srgbClr val="FCFCFC"/>
                </a:solidFill>
                <a:effectLst/>
                <a:latin typeface="Helvetica"/>
                <a:cs typeface="Helvetica"/>
              </a:rPr>
              <a:t>:2 (ESV)</a:t>
            </a:r>
            <a:endParaRPr lang="en-US" sz="4000" dirty="0">
              <a:solidFill>
                <a:srgbClr val="FCFCFC"/>
              </a:solidFill>
              <a:latin typeface="Helvetica"/>
              <a:cs typeface="Helvetica"/>
            </a:endParaRPr>
          </a:p>
        </p:txBody>
      </p:sp>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418069" y="305809"/>
            <a:ext cx="11306432" cy="4827894"/>
          </a:xfrm>
        </p:spPr>
        <p:txBody>
          <a:bodyPr>
            <a:noAutofit/>
          </a:bodyPr>
          <a:lstStyle/>
          <a:p>
            <a:pPr marL="0" indent="0">
              <a:lnSpc>
                <a:spcPct val="100000"/>
              </a:lnSpc>
              <a:buNone/>
            </a:pPr>
            <a:r>
              <a:rPr lang="en-US" sz="4800" dirty="0">
                <a:solidFill>
                  <a:srgbClr val="FCFCFC"/>
                </a:solidFill>
                <a:latin typeface="Helvetica" pitchFamily="2" charset="0"/>
              </a:rPr>
              <a:t>And he seized the dragon, that ancient serpent, who is the devil and Satan, and bound him for a thousand years,</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4457891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7989-8526-D100-D898-968B5223E996}"/>
              </a:ext>
            </a:extLst>
          </p:cNvPr>
          <p:cNvSpPr>
            <a:spLocks noGrp="1"/>
          </p:cNvSpPr>
          <p:nvPr>
            <p:ph type="title"/>
          </p:nvPr>
        </p:nvSpPr>
        <p:spPr>
          <a:xfrm>
            <a:off x="442782" y="433068"/>
            <a:ext cx="11306433" cy="1016909"/>
          </a:xfrm>
        </p:spPr>
        <p:txBody>
          <a:bodyPr>
            <a:noAutofit/>
          </a:bodyPr>
          <a:lstStyle/>
          <a:p>
            <a:r>
              <a:rPr lang="en-US" sz="3600" b="1" dirty="0">
                <a:solidFill>
                  <a:srgbClr val="FCFCFC"/>
                </a:solidFill>
                <a:latin typeface="Helvetica" pitchFamily="2" charset="0"/>
              </a:rPr>
              <a:t>Verse 2 we see more of the symbolism in regards to Satan</a:t>
            </a:r>
          </a:p>
        </p:txBody>
      </p:sp>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539496" y="1587134"/>
            <a:ext cx="11209719" cy="4746360"/>
          </a:xfrm>
        </p:spPr>
        <p:txBody>
          <a:bodyPr>
            <a:noAutofit/>
          </a:bodyPr>
          <a:lstStyle/>
          <a:p>
            <a:pPr>
              <a:lnSpc>
                <a:spcPct val="100000"/>
              </a:lnSpc>
              <a:buClr>
                <a:schemeClr val="tx1"/>
              </a:buClr>
            </a:pPr>
            <a:r>
              <a:rPr lang="en-US" sz="4000" dirty="0">
                <a:solidFill>
                  <a:srgbClr val="A6B033"/>
                </a:solidFill>
                <a:latin typeface="Helvetica" pitchFamily="2" charset="0"/>
              </a:rPr>
              <a:t>Thrown into the pit (Luke 10:18)</a:t>
            </a:r>
          </a:p>
          <a:p>
            <a:pPr>
              <a:lnSpc>
                <a:spcPct val="100000"/>
              </a:lnSpc>
              <a:buClr>
                <a:schemeClr val="tx1"/>
              </a:buClr>
            </a:pPr>
            <a:r>
              <a:rPr lang="en-US" sz="4000" dirty="0">
                <a:solidFill>
                  <a:srgbClr val="A6B033"/>
                </a:solidFill>
                <a:latin typeface="Helvetica" pitchFamily="2" charset="0"/>
              </a:rPr>
              <a:t>Being bound is not the same thing as powerless-it means to be constrained</a:t>
            </a:r>
          </a:p>
          <a:p>
            <a:pPr>
              <a:lnSpc>
                <a:spcPct val="100000"/>
              </a:lnSpc>
              <a:buClr>
                <a:schemeClr val="tx1"/>
              </a:buClr>
            </a:pPr>
            <a:r>
              <a:rPr lang="en-US" sz="4000" dirty="0">
                <a:solidFill>
                  <a:srgbClr val="A6B033"/>
                </a:solidFill>
                <a:latin typeface="Helvetica" pitchFamily="2" charset="0"/>
              </a:rPr>
              <a:t>The purpose is to not deceive the nations, which is associated with the evangelistic work of the church</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6379213"/>
            <a:ext cx="3245708" cy="45719"/>
          </a:xfrm>
          <a:prstGeom prst="rect">
            <a:avLst/>
          </a:prstGeom>
        </p:spPr>
      </p:pic>
    </p:spTree>
    <p:extLst>
      <p:ext uri="{BB962C8B-B14F-4D97-AF65-F5344CB8AC3E}">
        <p14:creationId xmlns:p14="http://schemas.microsoft.com/office/powerpoint/2010/main" val="36609091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7989-8526-D100-D898-968B5223E996}"/>
              </a:ext>
            </a:extLst>
          </p:cNvPr>
          <p:cNvSpPr>
            <a:spLocks noGrp="1"/>
          </p:cNvSpPr>
          <p:nvPr>
            <p:ph type="title"/>
          </p:nvPr>
        </p:nvSpPr>
        <p:spPr>
          <a:xfrm>
            <a:off x="442783" y="5097054"/>
            <a:ext cx="11306433" cy="834253"/>
          </a:xfrm>
        </p:spPr>
        <p:txBody>
          <a:bodyPr>
            <a:normAutofit/>
          </a:bodyPr>
          <a:lstStyle/>
          <a:p>
            <a:r>
              <a:rPr lang="en-US" sz="4000" dirty="0">
                <a:solidFill>
                  <a:srgbClr val="FCFCFC"/>
                </a:solidFill>
                <a:effectLst/>
                <a:latin typeface="Helvetica"/>
                <a:cs typeface="Helvetica"/>
              </a:rPr>
              <a:t>Luke 10:18 (ESV)</a:t>
            </a:r>
            <a:endParaRPr lang="en-US" sz="4000" dirty="0">
              <a:solidFill>
                <a:srgbClr val="FCFCFC"/>
              </a:solidFill>
              <a:latin typeface="Helvetica"/>
              <a:cs typeface="Helvetica"/>
            </a:endParaRPr>
          </a:p>
        </p:txBody>
      </p:sp>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418069" y="305809"/>
            <a:ext cx="11306432" cy="4827894"/>
          </a:xfrm>
        </p:spPr>
        <p:txBody>
          <a:bodyPr>
            <a:noAutofit/>
          </a:bodyPr>
          <a:lstStyle/>
          <a:p>
            <a:pPr marL="0" indent="0">
              <a:lnSpc>
                <a:spcPct val="100000"/>
              </a:lnSpc>
              <a:buNone/>
            </a:pPr>
            <a:r>
              <a:rPr lang="en-US" sz="4800" dirty="0">
                <a:solidFill>
                  <a:srgbClr val="FCFCFC"/>
                </a:solidFill>
                <a:latin typeface="Helvetica" pitchFamily="2" charset="0"/>
              </a:rPr>
              <a:t>And he said to them, “I saw Satan fall like lightning from heaven.</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3853442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7989-8526-D100-D898-968B5223E996}"/>
              </a:ext>
            </a:extLst>
          </p:cNvPr>
          <p:cNvSpPr>
            <a:spLocks noGrp="1"/>
          </p:cNvSpPr>
          <p:nvPr>
            <p:ph type="title"/>
          </p:nvPr>
        </p:nvSpPr>
        <p:spPr>
          <a:xfrm>
            <a:off x="442782" y="433068"/>
            <a:ext cx="11306433" cy="1325563"/>
          </a:xfrm>
        </p:spPr>
        <p:txBody>
          <a:bodyPr>
            <a:normAutofit fontScale="90000"/>
          </a:bodyPr>
          <a:lstStyle/>
          <a:p>
            <a:r>
              <a:rPr lang="en-US" sz="4800" b="1" dirty="0">
                <a:solidFill>
                  <a:srgbClr val="FCFCFC"/>
                </a:solidFill>
                <a:latin typeface="Helvetica"/>
                <a:cs typeface="Helvetica"/>
              </a:rPr>
              <a:t>Quick Review of Interpretive Principles</a:t>
            </a:r>
            <a:endParaRPr lang="en-US" sz="4800" b="1" dirty="0">
              <a:solidFill>
                <a:srgbClr val="FCFCFC"/>
              </a:solidFill>
              <a:latin typeface="Helvetica" pitchFamily="2" charset="0"/>
            </a:endParaRPr>
          </a:p>
        </p:txBody>
      </p:sp>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539496" y="1758631"/>
            <a:ext cx="11209719" cy="3583459"/>
          </a:xfrm>
        </p:spPr>
        <p:txBody>
          <a:bodyPr vert="horz" lIns="91440" tIns="45720" rIns="91440" bIns="45720" rtlCol="0" anchor="t">
            <a:noAutofit/>
          </a:bodyPr>
          <a:lstStyle/>
          <a:p>
            <a:pPr>
              <a:lnSpc>
                <a:spcPct val="100000"/>
              </a:lnSpc>
              <a:buClr>
                <a:schemeClr val="tx1"/>
              </a:buClr>
            </a:pPr>
            <a:r>
              <a:rPr lang="en-US" sz="4000" dirty="0">
                <a:solidFill>
                  <a:srgbClr val="A6B033"/>
                </a:solidFill>
                <a:latin typeface="Helvetica"/>
                <a:cs typeface="Helvetica"/>
              </a:rPr>
              <a:t>Language and Literature</a:t>
            </a:r>
          </a:p>
          <a:p>
            <a:pPr>
              <a:lnSpc>
                <a:spcPct val="100000"/>
              </a:lnSpc>
              <a:buClr>
                <a:schemeClr val="tx1"/>
              </a:buClr>
            </a:pPr>
            <a:r>
              <a:rPr lang="en-US" sz="4000" dirty="0">
                <a:solidFill>
                  <a:srgbClr val="A6B033"/>
                </a:solidFill>
                <a:latin typeface="Helvetica"/>
                <a:cs typeface="Helvetica"/>
              </a:rPr>
              <a:t>Structure and Sequence</a:t>
            </a:r>
            <a:endParaRPr lang="en-US" sz="4000" dirty="0">
              <a:solidFill>
                <a:srgbClr val="A6B033"/>
              </a:solidFill>
              <a:latin typeface="Helvetica" pitchFamily="2" charset="0"/>
              <a:cs typeface="Helvetica"/>
            </a:endParaRPr>
          </a:p>
          <a:p>
            <a:pPr>
              <a:lnSpc>
                <a:spcPct val="100000"/>
              </a:lnSpc>
              <a:buClr>
                <a:schemeClr val="tx1"/>
              </a:buClr>
            </a:pPr>
            <a:r>
              <a:rPr lang="en-US" sz="4000" dirty="0">
                <a:solidFill>
                  <a:srgbClr val="A6B033"/>
                </a:solidFill>
                <a:latin typeface="Helvetica"/>
                <a:cs typeface="Helvetica"/>
              </a:rPr>
              <a:t>Time and Audience</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31279965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418069" y="305809"/>
            <a:ext cx="11306432" cy="4388111"/>
          </a:xfrm>
        </p:spPr>
        <p:txBody>
          <a:bodyPr vert="horz" lIns="91440" tIns="45720" rIns="91440" bIns="45720" rtlCol="0" anchor="t">
            <a:noAutofit/>
          </a:bodyPr>
          <a:lstStyle/>
          <a:p>
            <a:pPr marL="0" indent="0">
              <a:lnSpc>
                <a:spcPct val="100000"/>
              </a:lnSpc>
              <a:buNone/>
            </a:pPr>
            <a:r>
              <a:rPr lang="en-US" sz="4800" b="1" u="sng" dirty="0">
                <a:solidFill>
                  <a:srgbClr val="A6B033"/>
                </a:solidFill>
                <a:latin typeface="Helvetica"/>
                <a:cs typeface="Helvetica"/>
              </a:rPr>
              <a:t>20:7-10 The Defeat of Satan</a:t>
            </a:r>
          </a:p>
          <a:p>
            <a:pPr marL="0" indent="0">
              <a:lnSpc>
                <a:spcPct val="100000"/>
              </a:lnSpc>
              <a:buClr>
                <a:schemeClr val="tx1"/>
              </a:buClr>
              <a:buNone/>
            </a:pPr>
            <a:endParaRPr lang="en-US" sz="4000" dirty="0">
              <a:solidFill>
                <a:srgbClr val="FCFCFC"/>
              </a:solidFill>
              <a:latin typeface="Helvetica" pitchFamily="2" charset="0"/>
            </a:endParaRPr>
          </a:p>
          <a:p>
            <a:pPr>
              <a:lnSpc>
                <a:spcPct val="100000"/>
              </a:lnSpc>
              <a:buClr>
                <a:schemeClr val="tx1"/>
              </a:buClr>
            </a:pPr>
            <a:r>
              <a:rPr lang="en-US" sz="4000" dirty="0">
                <a:solidFill>
                  <a:srgbClr val="FCFCFC"/>
                </a:solidFill>
                <a:latin typeface="Helvetica" pitchFamily="2" charset="0"/>
              </a:rPr>
              <a:t>God and Magog are references to Ezekiel 38 &amp; 39</a:t>
            </a:r>
          </a:p>
          <a:p>
            <a:pPr>
              <a:lnSpc>
                <a:spcPct val="100000"/>
              </a:lnSpc>
              <a:buClr>
                <a:schemeClr val="tx1"/>
              </a:buClr>
            </a:pPr>
            <a:r>
              <a:rPr lang="en-US" sz="4000" dirty="0">
                <a:solidFill>
                  <a:srgbClr val="FCFCFC"/>
                </a:solidFill>
                <a:latin typeface="Helvetica" pitchFamily="2" charset="0"/>
              </a:rPr>
              <a:t>The devil is finally defeated and thrown into the lake of fire. We’ve seen this before in 14:11</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30376357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7989-8526-D100-D898-968B5223E996}"/>
              </a:ext>
            </a:extLst>
          </p:cNvPr>
          <p:cNvSpPr>
            <a:spLocks noGrp="1"/>
          </p:cNvSpPr>
          <p:nvPr>
            <p:ph type="title"/>
          </p:nvPr>
        </p:nvSpPr>
        <p:spPr>
          <a:xfrm>
            <a:off x="442783" y="5097054"/>
            <a:ext cx="11306433" cy="834253"/>
          </a:xfrm>
        </p:spPr>
        <p:txBody>
          <a:bodyPr>
            <a:normAutofit/>
          </a:bodyPr>
          <a:lstStyle/>
          <a:p>
            <a:r>
              <a:rPr lang="en-US" sz="4000" dirty="0">
                <a:solidFill>
                  <a:srgbClr val="FCFCFC"/>
                </a:solidFill>
                <a:latin typeface="Helvetica"/>
                <a:cs typeface="Helvetica"/>
              </a:rPr>
              <a:t>Revelation 14:11 </a:t>
            </a:r>
            <a:r>
              <a:rPr lang="en-US" sz="4000" dirty="0">
                <a:solidFill>
                  <a:srgbClr val="FCFCFC"/>
                </a:solidFill>
                <a:effectLst/>
                <a:latin typeface="Helvetica"/>
                <a:cs typeface="Helvetica"/>
              </a:rPr>
              <a:t>(ESV)</a:t>
            </a:r>
            <a:endParaRPr lang="en-US" sz="4000" dirty="0">
              <a:solidFill>
                <a:srgbClr val="FCFCFC"/>
              </a:solidFill>
              <a:latin typeface="Helvetica"/>
              <a:cs typeface="Helvetica"/>
            </a:endParaRPr>
          </a:p>
        </p:txBody>
      </p:sp>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418069" y="305809"/>
            <a:ext cx="11306432" cy="4827894"/>
          </a:xfrm>
        </p:spPr>
        <p:txBody>
          <a:bodyPr>
            <a:noAutofit/>
          </a:bodyPr>
          <a:lstStyle/>
          <a:p>
            <a:pPr marL="0" indent="0">
              <a:lnSpc>
                <a:spcPct val="100000"/>
              </a:lnSpc>
              <a:buNone/>
            </a:pPr>
            <a:r>
              <a:rPr lang="en-US" sz="4800" dirty="0">
                <a:solidFill>
                  <a:srgbClr val="FCFCFC"/>
                </a:solidFill>
                <a:latin typeface="Helvetica" pitchFamily="2" charset="0"/>
              </a:rPr>
              <a:t>And the smoke of their torment goes up forever and ever and they have no rest, day or night, these worshipers of the beast and its image, and whoever receives the mark of its name.”</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12739761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7989-8526-D100-D898-968B5223E996}"/>
              </a:ext>
            </a:extLst>
          </p:cNvPr>
          <p:cNvSpPr>
            <a:spLocks noGrp="1"/>
          </p:cNvSpPr>
          <p:nvPr>
            <p:ph type="title"/>
          </p:nvPr>
        </p:nvSpPr>
        <p:spPr>
          <a:xfrm>
            <a:off x="442782" y="433068"/>
            <a:ext cx="11306433" cy="1016909"/>
          </a:xfrm>
        </p:spPr>
        <p:txBody>
          <a:bodyPr>
            <a:noAutofit/>
          </a:bodyPr>
          <a:lstStyle/>
          <a:p>
            <a:r>
              <a:rPr lang="en-US" sz="3600" b="1" dirty="0">
                <a:solidFill>
                  <a:srgbClr val="FCFCFC"/>
                </a:solidFill>
                <a:latin typeface="Helvetica" pitchFamily="2" charset="0"/>
              </a:rPr>
              <a:t>We see 3 “final” battles</a:t>
            </a:r>
          </a:p>
        </p:txBody>
      </p:sp>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539496" y="1587134"/>
            <a:ext cx="11209719" cy="4746360"/>
          </a:xfrm>
        </p:spPr>
        <p:txBody>
          <a:bodyPr>
            <a:noAutofit/>
          </a:bodyPr>
          <a:lstStyle/>
          <a:p>
            <a:pPr>
              <a:lnSpc>
                <a:spcPct val="100000"/>
              </a:lnSpc>
              <a:buClr>
                <a:schemeClr val="tx1"/>
              </a:buClr>
            </a:pPr>
            <a:r>
              <a:rPr lang="en-US" sz="3600" dirty="0">
                <a:solidFill>
                  <a:srgbClr val="A6B033"/>
                </a:solidFill>
                <a:latin typeface="Helvetica" pitchFamily="2" charset="0"/>
              </a:rPr>
              <a:t>16:12-16 where the sixth bowl sees the dragon and the beast and the false prophet release demonic frogs who gather kings of the earth at Armageddon, but there is no battle.</a:t>
            </a:r>
          </a:p>
          <a:p>
            <a:pPr>
              <a:lnSpc>
                <a:spcPct val="100000"/>
              </a:lnSpc>
              <a:buClr>
                <a:schemeClr val="tx1"/>
              </a:buClr>
            </a:pPr>
            <a:r>
              <a:rPr lang="en-US" sz="3600" dirty="0">
                <a:solidFill>
                  <a:srgbClr val="A6B033"/>
                </a:solidFill>
                <a:latin typeface="Helvetica" pitchFamily="2" charset="0"/>
              </a:rPr>
              <a:t>19:17-21 where the beast gathers an army but there is no battle</a:t>
            </a:r>
          </a:p>
          <a:p>
            <a:pPr>
              <a:lnSpc>
                <a:spcPct val="100000"/>
              </a:lnSpc>
              <a:buClr>
                <a:schemeClr val="tx1"/>
              </a:buClr>
            </a:pPr>
            <a:r>
              <a:rPr lang="en-US" sz="3600" dirty="0">
                <a:solidFill>
                  <a:srgbClr val="A6B033"/>
                </a:solidFill>
                <a:latin typeface="Helvetica" pitchFamily="2" charset="0"/>
              </a:rPr>
              <a:t>20:7-10 where Satan gathers forces but there is no battle</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6379213"/>
            <a:ext cx="3245708" cy="45719"/>
          </a:xfrm>
          <a:prstGeom prst="rect">
            <a:avLst/>
          </a:prstGeom>
        </p:spPr>
      </p:pic>
    </p:spTree>
    <p:extLst>
      <p:ext uri="{BB962C8B-B14F-4D97-AF65-F5344CB8AC3E}">
        <p14:creationId xmlns:p14="http://schemas.microsoft.com/office/powerpoint/2010/main" val="600231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418069" y="305809"/>
            <a:ext cx="11306432" cy="4388111"/>
          </a:xfrm>
        </p:spPr>
        <p:txBody>
          <a:bodyPr vert="horz" lIns="91440" tIns="45720" rIns="91440" bIns="45720" rtlCol="0" anchor="t">
            <a:noAutofit/>
          </a:bodyPr>
          <a:lstStyle/>
          <a:p>
            <a:pPr marL="0" indent="0">
              <a:lnSpc>
                <a:spcPct val="100000"/>
              </a:lnSpc>
              <a:buNone/>
            </a:pPr>
            <a:r>
              <a:rPr lang="en-US" sz="4800" b="1" u="sng" dirty="0">
                <a:solidFill>
                  <a:srgbClr val="A6B033"/>
                </a:solidFill>
                <a:latin typeface="Helvetica"/>
                <a:cs typeface="Helvetica"/>
              </a:rPr>
              <a:t>20:11-15 The Great White Throne of Judgement</a:t>
            </a:r>
          </a:p>
          <a:p>
            <a:pPr marL="0" indent="0">
              <a:lnSpc>
                <a:spcPct val="100000"/>
              </a:lnSpc>
              <a:buClr>
                <a:schemeClr val="tx1"/>
              </a:buClr>
              <a:buNone/>
            </a:pPr>
            <a:endParaRPr lang="en-US" sz="4000" dirty="0">
              <a:solidFill>
                <a:srgbClr val="FCFCFC"/>
              </a:solidFill>
              <a:latin typeface="Helvetica" pitchFamily="2" charset="0"/>
            </a:endParaRPr>
          </a:p>
          <a:p>
            <a:pPr marL="0" indent="0">
              <a:lnSpc>
                <a:spcPct val="100000"/>
              </a:lnSpc>
              <a:buClr>
                <a:schemeClr val="tx1"/>
              </a:buClr>
              <a:buNone/>
            </a:pPr>
            <a:r>
              <a:rPr lang="en-US" sz="4000" dirty="0">
                <a:solidFill>
                  <a:srgbClr val="FCFCFC"/>
                </a:solidFill>
                <a:latin typeface="Helvetica" pitchFamily="2" charset="0"/>
              </a:rPr>
              <a:t>Notice 6:14 and 20:11</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14970725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7989-8526-D100-D898-968B5223E996}"/>
              </a:ext>
            </a:extLst>
          </p:cNvPr>
          <p:cNvSpPr>
            <a:spLocks noGrp="1"/>
          </p:cNvSpPr>
          <p:nvPr>
            <p:ph type="title"/>
          </p:nvPr>
        </p:nvSpPr>
        <p:spPr>
          <a:xfrm>
            <a:off x="442783" y="5097054"/>
            <a:ext cx="11306433" cy="834253"/>
          </a:xfrm>
        </p:spPr>
        <p:txBody>
          <a:bodyPr>
            <a:normAutofit/>
          </a:bodyPr>
          <a:lstStyle/>
          <a:p>
            <a:r>
              <a:rPr lang="en-US" sz="4000" dirty="0">
                <a:solidFill>
                  <a:srgbClr val="FCFCFC"/>
                </a:solidFill>
                <a:latin typeface="Helvetica"/>
                <a:cs typeface="Helvetica"/>
              </a:rPr>
              <a:t>Revelation 6:14 </a:t>
            </a:r>
            <a:r>
              <a:rPr lang="en-US" sz="4000" dirty="0">
                <a:solidFill>
                  <a:srgbClr val="FCFCFC"/>
                </a:solidFill>
                <a:effectLst/>
                <a:latin typeface="Helvetica"/>
                <a:cs typeface="Helvetica"/>
              </a:rPr>
              <a:t>(ESV)</a:t>
            </a:r>
            <a:endParaRPr lang="en-US" sz="4000" dirty="0">
              <a:solidFill>
                <a:srgbClr val="FCFCFC"/>
              </a:solidFill>
              <a:latin typeface="Helvetica"/>
              <a:cs typeface="Helvetica"/>
            </a:endParaRPr>
          </a:p>
        </p:txBody>
      </p:sp>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418069" y="305809"/>
            <a:ext cx="11306432" cy="4827894"/>
          </a:xfrm>
        </p:spPr>
        <p:txBody>
          <a:bodyPr>
            <a:noAutofit/>
          </a:bodyPr>
          <a:lstStyle/>
          <a:p>
            <a:pPr marL="0" indent="0">
              <a:lnSpc>
                <a:spcPct val="100000"/>
              </a:lnSpc>
              <a:buNone/>
            </a:pPr>
            <a:r>
              <a:rPr lang="en-US" sz="4800" dirty="0">
                <a:solidFill>
                  <a:srgbClr val="FCFCFC"/>
                </a:solidFill>
                <a:latin typeface="Helvetica" pitchFamily="2" charset="0"/>
              </a:rPr>
              <a:t>The sky vanished like a scroll that is being rolled up, and every mountain and island was removed from its place.</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11255245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7989-8526-D100-D898-968B5223E996}"/>
              </a:ext>
            </a:extLst>
          </p:cNvPr>
          <p:cNvSpPr>
            <a:spLocks noGrp="1"/>
          </p:cNvSpPr>
          <p:nvPr>
            <p:ph type="title"/>
          </p:nvPr>
        </p:nvSpPr>
        <p:spPr>
          <a:xfrm>
            <a:off x="442783" y="5097054"/>
            <a:ext cx="11306433" cy="834253"/>
          </a:xfrm>
        </p:spPr>
        <p:txBody>
          <a:bodyPr>
            <a:normAutofit/>
          </a:bodyPr>
          <a:lstStyle/>
          <a:p>
            <a:r>
              <a:rPr lang="en-US" sz="4000" dirty="0">
                <a:solidFill>
                  <a:srgbClr val="FCFCFC"/>
                </a:solidFill>
                <a:latin typeface="Helvetica"/>
                <a:cs typeface="Helvetica"/>
              </a:rPr>
              <a:t>Revelation 20:11 </a:t>
            </a:r>
            <a:r>
              <a:rPr lang="en-US" sz="4000" dirty="0">
                <a:solidFill>
                  <a:srgbClr val="FCFCFC"/>
                </a:solidFill>
                <a:effectLst/>
                <a:latin typeface="Helvetica"/>
                <a:cs typeface="Helvetica"/>
              </a:rPr>
              <a:t>(ESV)</a:t>
            </a:r>
            <a:endParaRPr lang="en-US" sz="4000" dirty="0">
              <a:solidFill>
                <a:srgbClr val="FCFCFC"/>
              </a:solidFill>
              <a:latin typeface="Helvetica"/>
              <a:cs typeface="Helvetica"/>
            </a:endParaRPr>
          </a:p>
        </p:txBody>
      </p:sp>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418069" y="305809"/>
            <a:ext cx="11306432" cy="4827894"/>
          </a:xfrm>
        </p:spPr>
        <p:txBody>
          <a:bodyPr>
            <a:noAutofit/>
          </a:bodyPr>
          <a:lstStyle/>
          <a:p>
            <a:pPr marL="0" indent="0">
              <a:lnSpc>
                <a:spcPct val="100000"/>
              </a:lnSpc>
              <a:buNone/>
            </a:pPr>
            <a:r>
              <a:rPr lang="en-US" sz="4800" dirty="0">
                <a:solidFill>
                  <a:srgbClr val="FCFCFC"/>
                </a:solidFill>
                <a:latin typeface="Helvetica" pitchFamily="2" charset="0"/>
              </a:rPr>
              <a:t>Then I saw a great white throne and him who was seated on it. From his presence earth and sky fled away, and no place was found for them.</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27524926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418069" y="305809"/>
            <a:ext cx="11306432" cy="4388111"/>
          </a:xfrm>
        </p:spPr>
        <p:txBody>
          <a:bodyPr vert="horz" lIns="91440" tIns="45720" rIns="91440" bIns="45720" rtlCol="0" anchor="t">
            <a:noAutofit/>
          </a:bodyPr>
          <a:lstStyle/>
          <a:p>
            <a:pPr marL="0" indent="0">
              <a:lnSpc>
                <a:spcPct val="100000"/>
              </a:lnSpc>
              <a:buNone/>
            </a:pPr>
            <a:r>
              <a:rPr lang="en-US" sz="4800" b="1" u="sng" dirty="0">
                <a:solidFill>
                  <a:srgbClr val="A6B033"/>
                </a:solidFill>
                <a:latin typeface="Helvetica"/>
                <a:cs typeface="Helvetica"/>
              </a:rPr>
              <a:t>21:1-8 The New Heaven and New Earth</a:t>
            </a:r>
          </a:p>
          <a:p>
            <a:pPr marL="0" indent="0">
              <a:lnSpc>
                <a:spcPct val="100000"/>
              </a:lnSpc>
              <a:buClr>
                <a:schemeClr val="tx1"/>
              </a:buClr>
              <a:buNone/>
            </a:pPr>
            <a:r>
              <a:rPr lang="en-US" sz="4000" dirty="0">
                <a:solidFill>
                  <a:srgbClr val="FCFCFC"/>
                </a:solidFill>
                <a:latin typeface="Helvetica" pitchFamily="2" charset="0"/>
              </a:rPr>
              <a:t>When John says a “new” heaven and earth, it will be something new in nature rather than a new creation. Here we have the climax of the entire Bible, not just Revelation. Verse 3 hearkens back to the Garden of Eden where God walked with them.</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21494596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7989-8526-D100-D898-968B5223E996}"/>
              </a:ext>
            </a:extLst>
          </p:cNvPr>
          <p:cNvSpPr>
            <a:spLocks noGrp="1"/>
          </p:cNvSpPr>
          <p:nvPr>
            <p:ph type="title"/>
          </p:nvPr>
        </p:nvSpPr>
        <p:spPr>
          <a:xfrm>
            <a:off x="442783" y="5097054"/>
            <a:ext cx="11306433" cy="834253"/>
          </a:xfrm>
        </p:spPr>
        <p:txBody>
          <a:bodyPr>
            <a:normAutofit/>
          </a:bodyPr>
          <a:lstStyle/>
          <a:p>
            <a:r>
              <a:rPr lang="en-US" sz="4000" dirty="0">
                <a:solidFill>
                  <a:srgbClr val="FCFCFC"/>
                </a:solidFill>
                <a:latin typeface="Helvetica"/>
                <a:cs typeface="Helvetica"/>
              </a:rPr>
              <a:t>Revelation 21:3 </a:t>
            </a:r>
            <a:r>
              <a:rPr lang="en-US" sz="4000" dirty="0">
                <a:solidFill>
                  <a:srgbClr val="FCFCFC"/>
                </a:solidFill>
                <a:effectLst/>
                <a:latin typeface="Helvetica"/>
                <a:cs typeface="Helvetica"/>
              </a:rPr>
              <a:t>(ESV)</a:t>
            </a:r>
            <a:endParaRPr lang="en-US" sz="4000" dirty="0">
              <a:solidFill>
                <a:srgbClr val="FCFCFC"/>
              </a:solidFill>
              <a:latin typeface="Helvetica"/>
              <a:cs typeface="Helvetica"/>
            </a:endParaRPr>
          </a:p>
        </p:txBody>
      </p:sp>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418069" y="305809"/>
            <a:ext cx="11306432" cy="4827894"/>
          </a:xfrm>
        </p:spPr>
        <p:txBody>
          <a:bodyPr>
            <a:noAutofit/>
          </a:bodyPr>
          <a:lstStyle/>
          <a:p>
            <a:pPr marL="0" indent="0">
              <a:lnSpc>
                <a:spcPct val="100000"/>
              </a:lnSpc>
              <a:buNone/>
            </a:pPr>
            <a:r>
              <a:rPr lang="en-US" sz="4800" dirty="0">
                <a:solidFill>
                  <a:srgbClr val="FCFCFC"/>
                </a:solidFill>
                <a:latin typeface="Helvetica" pitchFamily="2" charset="0"/>
              </a:rPr>
              <a:t>And I heard a loud voice from the throne saying, “Behold, the dwelling place of God is with man. He will dwell with them, and they will be his people, and God himself will be with them as their God.</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19371789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418069" y="305809"/>
            <a:ext cx="11306432" cy="4388111"/>
          </a:xfrm>
        </p:spPr>
        <p:txBody>
          <a:bodyPr vert="horz" lIns="91440" tIns="45720" rIns="91440" bIns="45720" rtlCol="0" anchor="t">
            <a:noAutofit/>
          </a:bodyPr>
          <a:lstStyle/>
          <a:p>
            <a:pPr marL="0" indent="0">
              <a:lnSpc>
                <a:spcPct val="100000"/>
              </a:lnSpc>
              <a:buNone/>
            </a:pPr>
            <a:r>
              <a:rPr lang="en-US" sz="4800" b="1" u="sng" dirty="0">
                <a:solidFill>
                  <a:srgbClr val="A6B033"/>
                </a:solidFill>
                <a:latin typeface="Helvetica"/>
                <a:cs typeface="Helvetica"/>
              </a:rPr>
              <a:t>21:9-27 The New Jerusalem</a:t>
            </a:r>
          </a:p>
          <a:p>
            <a:pPr>
              <a:lnSpc>
                <a:spcPct val="100000"/>
              </a:lnSpc>
              <a:buClr>
                <a:schemeClr val="tx1"/>
              </a:buClr>
            </a:pPr>
            <a:r>
              <a:rPr lang="en-US" sz="4000" dirty="0">
                <a:solidFill>
                  <a:srgbClr val="FCFCFC"/>
                </a:solidFill>
                <a:latin typeface="Helvetica" pitchFamily="2" charset="0"/>
              </a:rPr>
              <a:t>Holy City (v2, 10)</a:t>
            </a:r>
          </a:p>
          <a:p>
            <a:pPr>
              <a:lnSpc>
                <a:spcPct val="100000"/>
              </a:lnSpc>
              <a:buClr>
                <a:schemeClr val="tx1"/>
              </a:buClr>
            </a:pPr>
            <a:r>
              <a:rPr lang="en-US" sz="4000" dirty="0">
                <a:solidFill>
                  <a:srgbClr val="FCFCFC"/>
                </a:solidFill>
                <a:latin typeface="Helvetica" pitchFamily="2" charset="0"/>
              </a:rPr>
              <a:t>New Jerusalem (v2, 10)</a:t>
            </a:r>
          </a:p>
          <a:p>
            <a:pPr>
              <a:lnSpc>
                <a:spcPct val="100000"/>
              </a:lnSpc>
              <a:buClr>
                <a:schemeClr val="tx1"/>
              </a:buClr>
            </a:pPr>
            <a:r>
              <a:rPr lang="en-US" sz="4000" dirty="0">
                <a:solidFill>
                  <a:srgbClr val="FCFCFC"/>
                </a:solidFill>
                <a:latin typeface="Helvetica" pitchFamily="2" charset="0"/>
              </a:rPr>
              <a:t>Bride (v2, 9)</a:t>
            </a:r>
          </a:p>
          <a:p>
            <a:pPr>
              <a:lnSpc>
                <a:spcPct val="100000"/>
              </a:lnSpc>
              <a:buClr>
                <a:schemeClr val="tx1"/>
              </a:buClr>
            </a:pPr>
            <a:r>
              <a:rPr lang="en-US" sz="4000" dirty="0">
                <a:solidFill>
                  <a:srgbClr val="FCFCFC"/>
                </a:solidFill>
                <a:latin typeface="Helvetica" pitchFamily="2" charset="0"/>
              </a:rPr>
              <a:t>The New Jerusalem isn’t a literal city it’s a spiritual people.</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3532868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418069" y="305809"/>
            <a:ext cx="11306432" cy="4388111"/>
          </a:xfrm>
        </p:spPr>
        <p:txBody>
          <a:bodyPr vert="horz" lIns="91440" tIns="45720" rIns="91440" bIns="45720" rtlCol="0" anchor="t">
            <a:noAutofit/>
          </a:bodyPr>
          <a:lstStyle/>
          <a:p>
            <a:pPr marL="0" indent="0">
              <a:lnSpc>
                <a:spcPct val="100000"/>
              </a:lnSpc>
              <a:buNone/>
            </a:pPr>
            <a:r>
              <a:rPr lang="en-US" sz="4800" b="1" u="sng" dirty="0">
                <a:solidFill>
                  <a:srgbClr val="A6B033"/>
                </a:solidFill>
                <a:latin typeface="Helvetica"/>
                <a:cs typeface="Helvetica"/>
              </a:rPr>
              <a:t>22:1-5 The River of Life</a:t>
            </a:r>
          </a:p>
          <a:p>
            <a:pPr>
              <a:lnSpc>
                <a:spcPct val="100000"/>
              </a:lnSpc>
              <a:buClr>
                <a:schemeClr val="tx1"/>
              </a:buClr>
            </a:pPr>
            <a:r>
              <a:rPr lang="en-US" sz="4000" dirty="0">
                <a:solidFill>
                  <a:srgbClr val="FCFCFC"/>
                </a:solidFill>
                <a:latin typeface="Helvetica" pitchFamily="2" charset="0"/>
              </a:rPr>
              <a:t>Access was lost to this in Genesis 3, but now we will have everlasting access</a:t>
            </a:r>
          </a:p>
          <a:p>
            <a:pPr>
              <a:lnSpc>
                <a:spcPct val="100000"/>
              </a:lnSpc>
              <a:buClr>
                <a:schemeClr val="tx1"/>
              </a:buClr>
            </a:pPr>
            <a:r>
              <a:rPr lang="en-US" sz="4000" dirty="0">
                <a:solidFill>
                  <a:srgbClr val="FCFCFC"/>
                </a:solidFill>
                <a:latin typeface="Helvetica" pitchFamily="2" charset="0"/>
              </a:rPr>
              <a:t>It heals the nations (after the judgements!)</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34708437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418069" y="305809"/>
            <a:ext cx="11306432" cy="4388111"/>
          </a:xfrm>
        </p:spPr>
        <p:txBody>
          <a:bodyPr vert="horz" lIns="91440" tIns="45720" rIns="91440" bIns="45720" rtlCol="0" anchor="t">
            <a:noAutofit/>
          </a:bodyPr>
          <a:lstStyle/>
          <a:p>
            <a:pPr marL="0" indent="0">
              <a:lnSpc>
                <a:spcPct val="100000"/>
              </a:lnSpc>
              <a:buNone/>
            </a:pPr>
            <a:r>
              <a:rPr lang="en-US" sz="5400" b="1" u="sng" dirty="0">
                <a:solidFill>
                  <a:srgbClr val="A6B033"/>
                </a:solidFill>
                <a:latin typeface="Helvetica"/>
                <a:cs typeface="Helvetica"/>
              </a:rPr>
              <a:t>17:1-18 The Great Prostitute and The Beast</a:t>
            </a:r>
          </a:p>
          <a:p>
            <a:pPr marL="0" indent="0">
              <a:lnSpc>
                <a:spcPct val="100000"/>
              </a:lnSpc>
              <a:buClr>
                <a:schemeClr val="tx1"/>
              </a:buClr>
              <a:buNone/>
            </a:pPr>
            <a:r>
              <a:rPr lang="en-US" sz="4400" dirty="0">
                <a:solidFill>
                  <a:srgbClr val="FCFCFC"/>
                </a:solidFill>
                <a:latin typeface="Helvetica" pitchFamily="2" charset="0"/>
              </a:rPr>
              <a:t>V7 tells us, once again, that John’s visions are presented as mysteries</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10780674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418069" y="305809"/>
            <a:ext cx="11306432" cy="4388111"/>
          </a:xfrm>
        </p:spPr>
        <p:txBody>
          <a:bodyPr>
            <a:noAutofit/>
          </a:bodyPr>
          <a:lstStyle/>
          <a:p>
            <a:pPr marL="0" indent="0">
              <a:lnSpc>
                <a:spcPct val="100000"/>
              </a:lnSpc>
              <a:buNone/>
            </a:pPr>
            <a:r>
              <a:rPr lang="en-US" sz="4800" b="1" u="sng" dirty="0">
                <a:solidFill>
                  <a:srgbClr val="A6B033"/>
                </a:solidFill>
                <a:latin typeface="Helvetica" pitchFamily="2" charset="0"/>
              </a:rPr>
              <a:t>Ch22v6-21 Conclusion</a:t>
            </a:r>
          </a:p>
          <a:p>
            <a:pPr>
              <a:lnSpc>
                <a:spcPct val="100000"/>
              </a:lnSpc>
              <a:buClr>
                <a:schemeClr val="tx1"/>
              </a:buClr>
            </a:pPr>
            <a:r>
              <a:rPr lang="en-US" sz="4000" dirty="0">
                <a:solidFill>
                  <a:srgbClr val="FCFCFC"/>
                </a:solidFill>
                <a:latin typeface="Helvetica" pitchFamily="2" charset="0"/>
              </a:rPr>
              <a:t>John is told not to seal the words (as opposed to Daniel 12:4)</a:t>
            </a:r>
          </a:p>
          <a:p>
            <a:pPr>
              <a:lnSpc>
                <a:spcPct val="100000"/>
              </a:lnSpc>
              <a:buClr>
                <a:schemeClr val="tx1"/>
              </a:buClr>
            </a:pPr>
            <a:r>
              <a:rPr lang="en-US" sz="4000" dirty="0">
                <a:solidFill>
                  <a:srgbClr val="FCFCFC"/>
                </a:solidFill>
                <a:latin typeface="Helvetica" pitchFamily="2" charset="0"/>
              </a:rPr>
              <a:t>Heed the warning of v20!</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32642235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7989-8526-D100-D898-968B5223E996}"/>
              </a:ext>
            </a:extLst>
          </p:cNvPr>
          <p:cNvSpPr>
            <a:spLocks noGrp="1"/>
          </p:cNvSpPr>
          <p:nvPr>
            <p:ph type="title"/>
          </p:nvPr>
        </p:nvSpPr>
        <p:spPr>
          <a:xfrm>
            <a:off x="442783" y="5097054"/>
            <a:ext cx="11306433" cy="834253"/>
          </a:xfrm>
        </p:spPr>
        <p:txBody>
          <a:bodyPr>
            <a:normAutofit/>
          </a:bodyPr>
          <a:lstStyle/>
          <a:p>
            <a:r>
              <a:rPr lang="en-US" sz="4000" dirty="0">
                <a:solidFill>
                  <a:srgbClr val="FCFCFC"/>
                </a:solidFill>
                <a:latin typeface="Helvetica"/>
                <a:cs typeface="Helvetica"/>
              </a:rPr>
              <a:t>Revelation 22:20</a:t>
            </a:r>
          </a:p>
        </p:txBody>
      </p:sp>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418069" y="305809"/>
            <a:ext cx="11306432" cy="4827894"/>
          </a:xfrm>
        </p:spPr>
        <p:txBody>
          <a:bodyPr>
            <a:noAutofit/>
          </a:bodyPr>
          <a:lstStyle/>
          <a:p>
            <a:pPr marL="0" indent="0">
              <a:lnSpc>
                <a:spcPct val="100000"/>
              </a:lnSpc>
              <a:buNone/>
            </a:pPr>
            <a:r>
              <a:rPr lang="en-US" sz="4800" dirty="0">
                <a:solidFill>
                  <a:srgbClr val="FCFCFC"/>
                </a:solidFill>
                <a:latin typeface="Helvetica" pitchFamily="2" charset="0"/>
              </a:rPr>
              <a:t>He who testifies to these things says, “Surely I am coming soon.” Amen. Come, Lord Jesus!</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13367602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418069" y="305809"/>
            <a:ext cx="11306432" cy="4388111"/>
          </a:xfrm>
        </p:spPr>
        <p:txBody>
          <a:bodyPr>
            <a:noAutofit/>
          </a:bodyPr>
          <a:lstStyle/>
          <a:p>
            <a:pPr marL="0" indent="0">
              <a:lnSpc>
                <a:spcPct val="100000"/>
              </a:lnSpc>
              <a:buNone/>
            </a:pPr>
            <a:r>
              <a:rPr lang="en-US" sz="4800" b="1" u="sng" dirty="0">
                <a:solidFill>
                  <a:srgbClr val="A6B033"/>
                </a:solidFill>
                <a:latin typeface="Helvetica" pitchFamily="2" charset="0"/>
              </a:rPr>
              <a:t>Assignment</a:t>
            </a:r>
          </a:p>
          <a:p>
            <a:pPr marL="0" indent="0">
              <a:lnSpc>
                <a:spcPct val="100000"/>
              </a:lnSpc>
              <a:buClr>
                <a:schemeClr val="tx1"/>
              </a:buClr>
              <a:buNone/>
            </a:pPr>
            <a:r>
              <a:rPr lang="en-US" sz="4000" dirty="0">
                <a:solidFill>
                  <a:srgbClr val="FCFCFC"/>
                </a:solidFill>
                <a:latin typeface="Helvetica" pitchFamily="2" charset="0"/>
              </a:rPr>
              <a:t>Write down what you have learned! </a:t>
            </a:r>
          </a:p>
          <a:p>
            <a:pPr marL="0" indent="0">
              <a:lnSpc>
                <a:spcPct val="100000"/>
              </a:lnSpc>
              <a:buClr>
                <a:schemeClr val="tx1"/>
              </a:buClr>
              <a:buNone/>
            </a:pPr>
            <a:r>
              <a:rPr lang="en-US" sz="4000" dirty="0">
                <a:solidFill>
                  <a:srgbClr val="FCFCFC"/>
                </a:solidFill>
                <a:latin typeface="Helvetica" pitchFamily="2" charset="0"/>
              </a:rPr>
              <a:t>What observations do you have, what questions do you have, and what is an action statement you can take? Also, send your questions via the QR code for next week.</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29229444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491140" y="797340"/>
            <a:ext cx="11209719" cy="5217601"/>
          </a:xfrm>
        </p:spPr>
        <p:txBody>
          <a:bodyPr>
            <a:noAutofit/>
          </a:bodyPr>
          <a:lstStyle/>
          <a:p>
            <a:pPr>
              <a:lnSpc>
                <a:spcPct val="100000"/>
              </a:lnSpc>
              <a:buClr>
                <a:schemeClr val="tx1"/>
              </a:buClr>
            </a:pPr>
            <a:r>
              <a:rPr lang="en-US" sz="3500" dirty="0">
                <a:solidFill>
                  <a:srgbClr val="A6B033"/>
                </a:solidFill>
                <a:latin typeface="Helvetica" pitchFamily="2" charset="0"/>
              </a:rPr>
              <a:t>Week 1: </a:t>
            </a:r>
            <a:r>
              <a:rPr lang="en-US" sz="3500" dirty="0">
                <a:solidFill>
                  <a:srgbClr val="FCFCFC"/>
                </a:solidFill>
                <a:latin typeface="Helvetica" pitchFamily="2" charset="0"/>
              </a:rPr>
              <a:t>Setting the Stage</a:t>
            </a:r>
          </a:p>
          <a:p>
            <a:pPr>
              <a:lnSpc>
                <a:spcPct val="100000"/>
              </a:lnSpc>
              <a:buClr>
                <a:schemeClr val="tx1"/>
              </a:buClr>
            </a:pPr>
            <a:r>
              <a:rPr lang="en-US" sz="3500" dirty="0">
                <a:solidFill>
                  <a:srgbClr val="A6B033"/>
                </a:solidFill>
                <a:latin typeface="Helvetica" pitchFamily="2" charset="0"/>
              </a:rPr>
              <a:t>Week 2: </a:t>
            </a:r>
            <a:r>
              <a:rPr lang="en-US" sz="3500" dirty="0">
                <a:solidFill>
                  <a:srgbClr val="FCFCFC"/>
                </a:solidFill>
                <a:latin typeface="Helvetica" pitchFamily="2" charset="0"/>
              </a:rPr>
              <a:t>Reading Revelation Informationally Ch 1-7</a:t>
            </a:r>
          </a:p>
          <a:p>
            <a:pPr>
              <a:lnSpc>
                <a:spcPct val="100000"/>
              </a:lnSpc>
              <a:buClr>
                <a:schemeClr val="tx1"/>
              </a:buClr>
            </a:pPr>
            <a:r>
              <a:rPr lang="en-US" sz="3500" dirty="0">
                <a:solidFill>
                  <a:srgbClr val="A6B033"/>
                </a:solidFill>
                <a:latin typeface="Helvetica" pitchFamily="2" charset="0"/>
              </a:rPr>
              <a:t>Week 3:</a:t>
            </a:r>
            <a:r>
              <a:rPr lang="en-US" sz="3500" dirty="0">
                <a:solidFill>
                  <a:srgbClr val="FCFCFC"/>
                </a:solidFill>
                <a:latin typeface="Helvetica" pitchFamily="2" charset="0"/>
              </a:rPr>
              <a:t> Reading Revelation Informationally Ch 8-11</a:t>
            </a:r>
          </a:p>
          <a:p>
            <a:pPr>
              <a:lnSpc>
                <a:spcPct val="100000"/>
              </a:lnSpc>
              <a:buClr>
                <a:schemeClr val="tx1"/>
              </a:buClr>
            </a:pPr>
            <a:r>
              <a:rPr lang="en-US" sz="3500" dirty="0">
                <a:solidFill>
                  <a:srgbClr val="A6B033"/>
                </a:solidFill>
                <a:latin typeface="Helvetica" pitchFamily="2" charset="0"/>
              </a:rPr>
              <a:t>Week 4: </a:t>
            </a:r>
            <a:r>
              <a:rPr lang="en-US" sz="3500" dirty="0">
                <a:solidFill>
                  <a:srgbClr val="FCFCFC"/>
                </a:solidFill>
                <a:latin typeface="Helvetica" pitchFamily="2" charset="0"/>
              </a:rPr>
              <a:t>Reading Revelation Informationally Ch 12-16</a:t>
            </a:r>
          </a:p>
          <a:p>
            <a:pPr>
              <a:lnSpc>
                <a:spcPct val="100000"/>
              </a:lnSpc>
              <a:buClr>
                <a:schemeClr val="tx1"/>
              </a:buClr>
            </a:pPr>
            <a:r>
              <a:rPr lang="en-US" sz="3500" dirty="0">
                <a:solidFill>
                  <a:srgbClr val="A6B033"/>
                </a:solidFill>
                <a:latin typeface="Helvetica" pitchFamily="2" charset="0"/>
              </a:rPr>
              <a:t>Week 5: </a:t>
            </a:r>
            <a:r>
              <a:rPr lang="en-US" sz="3500" dirty="0">
                <a:solidFill>
                  <a:srgbClr val="FCFCFC"/>
                </a:solidFill>
                <a:latin typeface="Helvetica" pitchFamily="2" charset="0"/>
              </a:rPr>
              <a:t>Reading Revelation Informationally Ch 17-22</a:t>
            </a:r>
          </a:p>
          <a:p>
            <a:pPr>
              <a:lnSpc>
                <a:spcPct val="100000"/>
              </a:lnSpc>
              <a:buClr>
                <a:schemeClr val="tx1"/>
              </a:buClr>
            </a:pPr>
            <a:r>
              <a:rPr lang="en-US" sz="3500" dirty="0">
                <a:solidFill>
                  <a:srgbClr val="A6B033"/>
                </a:solidFill>
                <a:latin typeface="Helvetica" pitchFamily="2" charset="0"/>
              </a:rPr>
              <a:t>Week 6: </a:t>
            </a:r>
            <a:r>
              <a:rPr lang="en-US" sz="3500" dirty="0">
                <a:solidFill>
                  <a:srgbClr val="FCFCFC"/>
                </a:solidFill>
                <a:latin typeface="Helvetica" pitchFamily="2" charset="0"/>
              </a:rPr>
              <a:t>Reading Revelation Theologically &amp; </a:t>
            </a:r>
            <a:r>
              <a:rPr lang="en-US" sz="3500" dirty="0" err="1">
                <a:solidFill>
                  <a:srgbClr val="FCFCFC"/>
                </a:solidFill>
                <a:latin typeface="Helvetica" pitchFamily="2" charset="0"/>
              </a:rPr>
              <a:t>Transformationally</a:t>
            </a:r>
            <a:endParaRPr lang="en-US" sz="3500" dirty="0">
              <a:solidFill>
                <a:srgbClr val="FCFCFC"/>
              </a:solidFill>
              <a:latin typeface="Helvetica" pitchFamily="2" charset="0"/>
            </a:endParaRP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6014941"/>
            <a:ext cx="3245708" cy="45719"/>
          </a:xfrm>
          <a:prstGeom prst="rect">
            <a:avLst/>
          </a:prstGeom>
        </p:spPr>
      </p:pic>
    </p:spTree>
    <p:extLst>
      <p:ext uri="{BB962C8B-B14F-4D97-AF65-F5344CB8AC3E}">
        <p14:creationId xmlns:p14="http://schemas.microsoft.com/office/powerpoint/2010/main" val="7527027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BA57908-53FA-64FE-5E24-8BE4A79C9469}"/>
              </a:ext>
            </a:extLst>
          </p:cNvPr>
          <p:cNvPicPr>
            <a:picLocks noChangeAspect="1"/>
          </p:cNvPicPr>
          <p:nvPr/>
        </p:nvPicPr>
        <p:blipFill>
          <a:blip r:embed="rId3"/>
          <a:stretch>
            <a:fillRect/>
          </a:stretch>
        </p:blipFill>
        <p:spPr>
          <a:xfrm>
            <a:off x="1237994" y="874807"/>
            <a:ext cx="5108385" cy="5108385"/>
          </a:xfrm>
          <a:prstGeom prst="rect">
            <a:avLst/>
          </a:prstGeom>
        </p:spPr>
      </p:pic>
      <p:sp>
        <p:nvSpPr>
          <p:cNvPr id="4" name="Title 1">
            <a:extLst>
              <a:ext uri="{FF2B5EF4-FFF2-40B4-BE49-F238E27FC236}">
                <a16:creationId xmlns:a16="http://schemas.microsoft.com/office/drawing/2014/main" id="{A10C60A1-DAD6-FB07-4456-E4689A62B317}"/>
              </a:ext>
            </a:extLst>
          </p:cNvPr>
          <p:cNvSpPr>
            <a:spLocks noGrp="1"/>
          </p:cNvSpPr>
          <p:nvPr/>
        </p:nvSpPr>
        <p:spPr>
          <a:xfrm>
            <a:off x="6507146" y="1359165"/>
            <a:ext cx="5261302" cy="4139667"/>
          </a:xfrm>
          <a:prstGeom prst="rect">
            <a:avLst/>
          </a:prstGeom>
        </p:spPr>
        <p:txBody>
          <a:bodyPr vert="horz" lIns="91440" tIns="45720" rIns="91440" bIns="45720" rtlCol="0" anchor="ctr">
            <a:norm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4400" b="1" dirty="0">
                <a:latin typeface="Helvetica" pitchFamily="2" charset="0"/>
              </a:rPr>
              <a:t>Got questions?</a:t>
            </a:r>
          </a:p>
        </p:txBody>
      </p:sp>
    </p:spTree>
    <p:extLst>
      <p:ext uri="{BB962C8B-B14F-4D97-AF65-F5344CB8AC3E}">
        <p14:creationId xmlns:p14="http://schemas.microsoft.com/office/powerpoint/2010/main" val="744410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7989-8526-D100-D898-968B5223E996}"/>
              </a:ext>
            </a:extLst>
          </p:cNvPr>
          <p:cNvSpPr>
            <a:spLocks noGrp="1"/>
          </p:cNvSpPr>
          <p:nvPr>
            <p:ph type="title"/>
          </p:nvPr>
        </p:nvSpPr>
        <p:spPr>
          <a:xfrm>
            <a:off x="442783" y="5097054"/>
            <a:ext cx="11306433" cy="834253"/>
          </a:xfrm>
        </p:spPr>
        <p:txBody>
          <a:bodyPr>
            <a:normAutofit/>
          </a:bodyPr>
          <a:lstStyle/>
          <a:p>
            <a:r>
              <a:rPr lang="en-US" sz="4000" dirty="0">
                <a:solidFill>
                  <a:srgbClr val="FCFCFC"/>
                </a:solidFill>
                <a:effectLst/>
                <a:latin typeface="Helvetica"/>
                <a:cs typeface="Helvetica"/>
              </a:rPr>
              <a:t>Revelation </a:t>
            </a:r>
            <a:r>
              <a:rPr lang="en-US" sz="4000" dirty="0">
                <a:solidFill>
                  <a:srgbClr val="FCFCFC"/>
                </a:solidFill>
                <a:latin typeface="Helvetica"/>
                <a:cs typeface="Helvetica"/>
              </a:rPr>
              <a:t>17:7</a:t>
            </a:r>
            <a:r>
              <a:rPr lang="en-US" sz="4000" dirty="0">
                <a:solidFill>
                  <a:srgbClr val="FCFCFC"/>
                </a:solidFill>
                <a:effectLst/>
                <a:latin typeface="Helvetica"/>
                <a:cs typeface="Helvetica"/>
              </a:rPr>
              <a:t> (ESV)</a:t>
            </a:r>
            <a:endParaRPr lang="en-US" sz="4000" dirty="0">
              <a:solidFill>
                <a:srgbClr val="FCFCFC"/>
              </a:solidFill>
              <a:latin typeface="Helvetica"/>
              <a:cs typeface="Helvetica"/>
            </a:endParaRPr>
          </a:p>
        </p:txBody>
      </p:sp>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418069" y="305809"/>
            <a:ext cx="11306432" cy="4827894"/>
          </a:xfrm>
        </p:spPr>
        <p:txBody>
          <a:bodyPr vert="horz" lIns="91440" tIns="45720" rIns="91440" bIns="45720" rtlCol="0" anchor="t">
            <a:noAutofit/>
          </a:bodyPr>
          <a:lstStyle/>
          <a:p>
            <a:pPr marL="0" indent="0">
              <a:lnSpc>
                <a:spcPct val="100000"/>
              </a:lnSpc>
              <a:buNone/>
            </a:pPr>
            <a:r>
              <a:rPr lang="en-US" sz="4800" dirty="0">
                <a:solidFill>
                  <a:srgbClr val="FCFCFC"/>
                </a:solidFill>
                <a:latin typeface="Helvetica"/>
                <a:cs typeface="Helvetica"/>
              </a:rPr>
              <a:t>But the angel said to me, "Why do you marvel? I will tell you the mystery of the woman, and of the beast with seven heads and ten horns that carries her."</a:t>
            </a:r>
            <a:endParaRPr lang="en-US" sz="4800" dirty="0">
              <a:solidFill>
                <a:srgbClr val="FCFCFC"/>
              </a:solidFill>
              <a:latin typeface="Helvetica" pitchFamily="2" charset="0"/>
              <a:cs typeface="Helvetica"/>
            </a:endParaRP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77957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7989-8526-D100-D898-968B5223E996}"/>
              </a:ext>
            </a:extLst>
          </p:cNvPr>
          <p:cNvSpPr>
            <a:spLocks noGrp="1"/>
          </p:cNvSpPr>
          <p:nvPr>
            <p:ph type="title"/>
          </p:nvPr>
        </p:nvSpPr>
        <p:spPr>
          <a:xfrm>
            <a:off x="442782" y="433068"/>
            <a:ext cx="11306433" cy="1016909"/>
          </a:xfrm>
        </p:spPr>
        <p:txBody>
          <a:bodyPr>
            <a:noAutofit/>
          </a:bodyPr>
          <a:lstStyle/>
          <a:p>
            <a:r>
              <a:rPr lang="en-US" sz="3600" b="1" dirty="0">
                <a:solidFill>
                  <a:srgbClr val="FCFCFC"/>
                </a:solidFill>
                <a:latin typeface="Helvetica" pitchFamily="2" charset="0"/>
              </a:rPr>
              <a:t>The Identity of the Woman and the Beast</a:t>
            </a:r>
          </a:p>
        </p:txBody>
      </p:sp>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539496" y="1587134"/>
            <a:ext cx="11209719" cy="4746360"/>
          </a:xfrm>
        </p:spPr>
        <p:txBody>
          <a:bodyPr>
            <a:noAutofit/>
          </a:bodyPr>
          <a:lstStyle/>
          <a:p>
            <a:pPr>
              <a:lnSpc>
                <a:spcPct val="100000"/>
              </a:lnSpc>
              <a:buClr>
                <a:schemeClr val="tx1"/>
              </a:buClr>
            </a:pPr>
            <a:r>
              <a:rPr lang="en-US" sz="4000" dirty="0">
                <a:solidFill>
                  <a:srgbClr val="A6B033"/>
                </a:solidFill>
                <a:latin typeface="Helvetica" pitchFamily="2" charset="0"/>
              </a:rPr>
              <a:t>The woman is seated on seven heads, which are seven mountains</a:t>
            </a:r>
          </a:p>
          <a:p>
            <a:pPr>
              <a:lnSpc>
                <a:spcPct val="100000"/>
              </a:lnSpc>
              <a:buClr>
                <a:schemeClr val="tx1"/>
              </a:buClr>
            </a:pPr>
            <a:r>
              <a:rPr lang="en-US" sz="4000" dirty="0">
                <a:solidFill>
                  <a:srgbClr val="A6B033"/>
                </a:solidFill>
                <a:latin typeface="Helvetica" pitchFamily="2" charset="0"/>
              </a:rPr>
              <a:t>The image of the beast in  </a:t>
            </a:r>
            <a:r>
              <a:rPr lang="en-US" sz="4000" dirty="0" err="1">
                <a:solidFill>
                  <a:srgbClr val="A6B033"/>
                </a:solidFill>
                <a:latin typeface="Helvetica" pitchFamily="2" charset="0"/>
              </a:rPr>
              <a:t>ch.</a:t>
            </a:r>
            <a:r>
              <a:rPr lang="en-US" sz="4000" dirty="0">
                <a:solidFill>
                  <a:srgbClr val="A6B033"/>
                </a:solidFill>
                <a:latin typeface="Helvetica" pitchFamily="2" charset="0"/>
              </a:rPr>
              <a:t> 13 is rooted in Daniel 7</a:t>
            </a:r>
          </a:p>
          <a:p>
            <a:pPr>
              <a:lnSpc>
                <a:spcPct val="100000"/>
              </a:lnSpc>
              <a:buClr>
                <a:schemeClr val="tx1"/>
              </a:buClr>
            </a:pPr>
            <a:r>
              <a:rPr lang="en-US" sz="4000" dirty="0">
                <a:solidFill>
                  <a:srgbClr val="A6B033"/>
                </a:solidFill>
                <a:latin typeface="Helvetica" pitchFamily="2" charset="0"/>
              </a:rPr>
              <a:t>3x repeated “was, is not, and is to come”</a:t>
            </a:r>
          </a:p>
          <a:p>
            <a:pPr>
              <a:lnSpc>
                <a:spcPct val="100000"/>
              </a:lnSpc>
              <a:buClr>
                <a:schemeClr val="tx1"/>
              </a:buClr>
            </a:pPr>
            <a:r>
              <a:rPr lang="en-US" sz="4000" dirty="0">
                <a:solidFill>
                  <a:srgbClr val="A6B033"/>
                </a:solidFill>
                <a:latin typeface="Helvetica" pitchFamily="2" charset="0"/>
              </a:rPr>
              <a:t>The beast is about to rise from the bottomless pit</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6379213"/>
            <a:ext cx="3245708" cy="45719"/>
          </a:xfrm>
          <a:prstGeom prst="rect">
            <a:avLst/>
          </a:prstGeom>
        </p:spPr>
      </p:pic>
    </p:spTree>
    <p:extLst>
      <p:ext uri="{BB962C8B-B14F-4D97-AF65-F5344CB8AC3E}">
        <p14:creationId xmlns:p14="http://schemas.microsoft.com/office/powerpoint/2010/main" val="35906727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7989-8526-D100-D898-968B5223E996}"/>
              </a:ext>
            </a:extLst>
          </p:cNvPr>
          <p:cNvSpPr>
            <a:spLocks noGrp="1"/>
          </p:cNvSpPr>
          <p:nvPr>
            <p:ph type="title"/>
          </p:nvPr>
        </p:nvSpPr>
        <p:spPr>
          <a:xfrm>
            <a:off x="442782" y="433068"/>
            <a:ext cx="11306433" cy="1016909"/>
          </a:xfrm>
        </p:spPr>
        <p:txBody>
          <a:bodyPr>
            <a:noAutofit/>
          </a:bodyPr>
          <a:lstStyle/>
          <a:p>
            <a:r>
              <a:rPr lang="en-US" sz="3600" b="1" dirty="0">
                <a:solidFill>
                  <a:srgbClr val="FCFCFC"/>
                </a:solidFill>
                <a:latin typeface="Helvetica" pitchFamily="2" charset="0"/>
              </a:rPr>
              <a:t>The Identity of the Woman and the Beast</a:t>
            </a:r>
          </a:p>
        </p:txBody>
      </p:sp>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539496" y="1587134"/>
            <a:ext cx="11209719" cy="4746360"/>
          </a:xfrm>
        </p:spPr>
        <p:txBody>
          <a:bodyPr>
            <a:noAutofit/>
          </a:bodyPr>
          <a:lstStyle/>
          <a:p>
            <a:pPr>
              <a:lnSpc>
                <a:spcPct val="100000"/>
              </a:lnSpc>
              <a:buClr>
                <a:schemeClr val="tx1"/>
              </a:buClr>
            </a:pPr>
            <a:r>
              <a:rPr lang="en-US" sz="4000" dirty="0">
                <a:solidFill>
                  <a:srgbClr val="A6B033"/>
                </a:solidFill>
                <a:latin typeface="Helvetica" pitchFamily="2" charset="0"/>
              </a:rPr>
              <a:t>9:1-11 with the 5</a:t>
            </a:r>
            <a:r>
              <a:rPr lang="en-US" sz="4000" baseline="30000" dirty="0">
                <a:solidFill>
                  <a:srgbClr val="A6B033"/>
                </a:solidFill>
                <a:latin typeface="Helvetica" pitchFamily="2" charset="0"/>
              </a:rPr>
              <a:t>th</a:t>
            </a:r>
            <a:r>
              <a:rPr lang="en-US" sz="4000" dirty="0">
                <a:solidFill>
                  <a:srgbClr val="A6B033"/>
                </a:solidFill>
                <a:latin typeface="Helvetica" pitchFamily="2" charset="0"/>
              </a:rPr>
              <a:t> trumpet</a:t>
            </a:r>
          </a:p>
          <a:p>
            <a:pPr>
              <a:lnSpc>
                <a:spcPct val="100000"/>
              </a:lnSpc>
              <a:buClr>
                <a:schemeClr val="tx1"/>
              </a:buClr>
            </a:pPr>
            <a:r>
              <a:rPr lang="en-US" sz="4000" dirty="0">
                <a:solidFill>
                  <a:srgbClr val="A6B033"/>
                </a:solidFill>
                <a:latin typeface="Helvetica" pitchFamily="2" charset="0"/>
              </a:rPr>
              <a:t>11:7 the beast rises from the bottomless pit to make war on the saints</a:t>
            </a:r>
          </a:p>
          <a:p>
            <a:pPr>
              <a:lnSpc>
                <a:spcPct val="100000"/>
              </a:lnSpc>
              <a:buClr>
                <a:schemeClr val="tx1"/>
              </a:buClr>
            </a:pPr>
            <a:r>
              <a:rPr lang="en-US" sz="4000" dirty="0">
                <a:solidFill>
                  <a:srgbClr val="A6B033"/>
                </a:solidFill>
                <a:latin typeface="Helvetica" pitchFamily="2" charset="0"/>
              </a:rPr>
              <a:t>20:1-3 Satan is bound and thrown into the bottomless pit for 1,000 years</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6379213"/>
            <a:ext cx="3245708" cy="45719"/>
          </a:xfrm>
          <a:prstGeom prst="rect">
            <a:avLst/>
          </a:prstGeom>
        </p:spPr>
      </p:pic>
    </p:spTree>
    <p:extLst>
      <p:ext uri="{BB962C8B-B14F-4D97-AF65-F5344CB8AC3E}">
        <p14:creationId xmlns:p14="http://schemas.microsoft.com/office/powerpoint/2010/main" val="36281777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7989-8526-D100-D898-968B5223E996}"/>
              </a:ext>
            </a:extLst>
          </p:cNvPr>
          <p:cNvSpPr>
            <a:spLocks noGrp="1"/>
          </p:cNvSpPr>
          <p:nvPr>
            <p:ph type="title"/>
          </p:nvPr>
        </p:nvSpPr>
        <p:spPr>
          <a:xfrm>
            <a:off x="442783" y="5097054"/>
            <a:ext cx="11306433" cy="834253"/>
          </a:xfrm>
        </p:spPr>
        <p:txBody>
          <a:bodyPr>
            <a:normAutofit/>
          </a:bodyPr>
          <a:lstStyle/>
          <a:p>
            <a:r>
              <a:rPr lang="en-US" sz="4000" dirty="0">
                <a:solidFill>
                  <a:srgbClr val="FCFCFC"/>
                </a:solidFill>
                <a:effectLst/>
                <a:latin typeface="Helvetica"/>
                <a:cs typeface="Helvetica"/>
              </a:rPr>
              <a:t>Revelation </a:t>
            </a:r>
            <a:r>
              <a:rPr lang="en-US" sz="4000" dirty="0">
                <a:solidFill>
                  <a:srgbClr val="FCFCFC"/>
                </a:solidFill>
                <a:latin typeface="Helvetica"/>
                <a:cs typeface="Helvetica"/>
              </a:rPr>
              <a:t>11:7</a:t>
            </a:r>
            <a:r>
              <a:rPr lang="en-US" sz="4000" dirty="0">
                <a:solidFill>
                  <a:srgbClr val="FCFCFC"/>
                </a:solidFill>
                <a:effectLst/>
                <a:latin typeface="Helvetica"/>
                <a:cs typeface="Helvetica"/>
              </a:rPr>
              <a:t> (ESV)</a:t>
            </a:r>
            <a:endParaRPr lang="en-US" sz="4000" dirty="0">
              <a:solidFill>
                <a:srgbClr val="FCFCFC"/>
              </a:solidFill>
              <a:latin typeface="Helvetica"/>
              <a:cs typeface="Helvetica"/>
            </a:endParaRPr>
          </a:p>
        </p:txBody>
      </p:sp>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418069" y="305809"/>
            <a:ext cx="11306432" cy="4827894"/>
          </a:xfrm>
        </p:spPr>
        <p:txBody>
          <a:bodyPr>
            <a:noAutofit/>
          </a:bodyPr>
          <a:lstStyle/>
          <a:p>
            <a:pPr marL="0" indent="0">
              <a:lnSpc>
                <a:spcPct val="100000"/>
              </a:lnSpc>
              <a:buNone/>
            </a:pPr>
            <a:r>
              <a:rPr lang="en-US" sz="4800" dirty="0">
                <a:solidFill>
                  <a:srgbClr val="FCFCFC"/>
                </a:solidFill>
                <a:latin typeface="Helvetica" pitchFamily="2" charset="0"/>
              </a:rPr>
              <a:t>And when they have finished their testimony, the beast that rises from the bottomless pit will make war on them and conquer them and kill them,</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1120812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7989-8526-D100-D898-968B5223E996}"/>
              </a:ext>
            </a:extLst>
          </p:cNvPr>
          <p:cNvSpPr>
            <a:spLocks noGrp="1"/>
          </p:cNvSpPr>
          <p:nvPr>
            <p:ph type="title"/>
          </p:nvPr>
        </p:nvSpPr>
        <p:spPr>
          <a:xfrm>
            <a:off x="442783" y="5097054"/>
            <a:ext cx="11306433" cy="834253"/>
          </a:xfrm>
        </p:spPr>
        <p:txBody>
          <a:bodyPr>
            <a:normAutofit/>
          </a:bodyPr>
          <a:lstStyle/>
          <a:p>
            <a:r>
              <a:rPr lang="en-US" sz="4000" dirty="0">
                <a:solidFill>
                  <a:srgbClr val="FCFCFC"/>
                </a:solidFill>
                <a:effectLst/>
                <a:latin typeface="Helvetica"/>
                <a:cs typeface="Helvetica"/>
              </a:rPr>
              <a:t>Revelation 20:1-3 (ESV)</a:t>
            </a:r>
            <a:endParaRPr lang="en-US" sz="4000" dirty="0">
              <a:solidFill>
                <a:srgbClr val="FCFCFC"/>
              </a:solidFill>
              <a:latin typeface="Helvetica"/>
              <a:cs typeface="Helvetica"/>
            </a:endParaRPr>
          </a:p>
        </p:txBody>
      </p:sp>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418069" y="305809"/>
            <a:ext cx="11306432" cy="4827894"/>
          </a:xfrm>
        </p:spPr>
        <p:txBody>
          <a:bodyPr>
            <a:noAutofit/>
          </a:bodyPr>
          <a:lstStyle/>
          <a:p>
            <a:pPr marL="0" indent="0">
              <a:lnSpc>
                <a:spcPct val="100000"/>
              </a:lnSpc>
              <a:buNone/>
            </a:pPr>
            <a:r>
              <a:rPr lang="en-US" sz="4800" dirty="0">
                <a:solidFill>
                  <a:srgbClr val="FCFCFC"/>
                </a:solidFill>
                <a:latin typeface="Helvetica" pitchFamily="2" charset="0"/>
              </a:rPr>
              <a:t>Then I saw an angel coming down from heaven, holding in his hand the key to the bottomless pit and a great chain. And he seized the dragon, that ancient serpent, who is the devil and Satan, and bound him for a thousand years,</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17351520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7989-8526-D100-D898-968B5223E996}"/>
              </a:ext>
            </a:extLst>
          </p:cNvPr>
          <p:cNvSpPr>
            <a:spLocks noGrp="1"/>
          </p:cNvSpPr>
          <p:nvPr>
            <p:ph type="title"/>
          </p:nvPr>
        </p:nvSpPr>
        <p:spPr>
          <a:xfrm>
            <a:off x="442783" y="5097054"/>
            <a:ext cx="11306433" cy="834253"/>
          </a:xfrm>
        </p:spPr>
        <p:txBody>
          <a:bodyPr>
            <a:normAutofit/>
          </a:bodyPr>
          <a:lstStyle/>
          <a:p>
            <a:r>
              <a:rPr lang="en-US" sz="4000" dirty="0">
                <a:solidFill>
                  <a:srgbClr val="FCFCFC"/>
                </a:solidFill>
                <a:effectLst/>
                <a:latin typeface="Helvetica"/>
                <a:cs typeface="Helvetica"/>
              </a:rPr>
              <a:t>Revelation 20:1-3 (ESV) cont.</a:t>
            </a:r>
            <a:endParaRPr lang="en-US" sz="4000" dirty="0">
              <a:solidFill>
                <a:srgbClr val="FCFCFC"/>
              </a:solidFill>
              <a:latin typeface="Helvetica"/>
              <a:cs typeface="Helvetica"/>
            </a:endParaRPr>
          </a:p>
        </p:txBody>
      </p:sp>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418069" y="305809"/>
            <a:ext cx="11306432" cy="4827894"/>
          </a:xfrm>
        </p:spPr>
        <p:txBody>
          <a:bodyPr>
            <a:noAutofit/>
          </a:bodyPr>
          <a:lstStyle/>
          <a:p>
            <a:pPr marL="0" indent="0">
              <a:lnSpc>
                <a:spcPct val="100000"/>
              </a:lnSpc>
              <a:buNone/>
            </a:pPr>
            <a:r>
              <a:rPr lang="en-US" sz="4800" dirty="0">
                <a:solidFill>
                  <a:srgbClr val="FCFCFC"/>
                </a:solidFill>
                <a:latin typeface="Helvetica" pitchFamily="2" charset="0"/>
              </a:rPr>
              <a:t>And threw him into the pit, and shut it and sealed it over him, so that he might not deceive the nations any longer, until the thousand years were ended. After that he must be released for a little while</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344550796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538D9D"/>
      </a:hlink>
      <a:folHlink>
        <a:srgbClr val="A5738E"/>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owerPoint Slides - Template" id="{13F81B2B-0C02-424E-9FE7-F8D771C4E7B0}" vid="{E18627D2-76DC-7244-9ADA-76B5C166EA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91F35ED903204459DD8C3D347C53C63" ma:contentTypeVersion="13" ma:contentTypeDescription="Create a new document." ma:contentTypeScope="" ma:versionID="d4ac4e82c62db49c1e5a15a23cd4ceb2">
  <xsd:schema xmlns:xsd="http://www.w3.org/2001/XMLSchema" xmlns:xs="http://www.w3.org/2001/XMLSchema" xmlns:p="http://schemas.microsoft.com/office/2006/metadata/properties" xmlns:ns2="bf5b42d2-f19d-48cf-84b9-5350bf8ab1f2" xmlns:ns3="e161b0ae-77d0-4e1a-8f4b-efb8c52fdceb" targetNamespace="http://schemas.microsoft.com/office/2006/metadata/properties" ma:root="true" ma:fieldsID="884888849258606e9a8b622197a0c7f8" ns2:_="" ns3:_="">
    <xsd:import namespace="bf5b42d2-f19d-48cf-84b9-5350bf8ab1f2"/>
    <xsd:import namespace="e161b0ae-77d0-4e1a-8f4b-efb8c52fdceb"/>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2:MediaServiceDateTaken"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5b42d2-f19d-48cf-84b9-5350bf8ab1f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Location" ma:index="16" nillable="true" ma:displayName="Location" ma:indexed="true" ma:internalName="MediaServiceLocatio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c87f300b-9dbd-442b-8af8-658dbf5a3521"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161b0ae-77d0-4e1a-8f4b-efb8c52fdceb"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53c740c1-c571-48ca-a64d-9bf564e4e8ad}" ma:internalName="TaxCatchAll" ma:showField="CatchAllData" ma:web="e161b0ae-77d0-4e1a-8f4b-efb8c52fdce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e161b0ae-77d0-4e1a-8f4b-efb8c52fdceb" xsi:nil="true"/>
    <lcf76f155ced4ddcb4097134ff3c332f xmlns="bf5b42d2-f19d-48cf-84b9-5350bf8ab1f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83CB33D-6B26-4C0C-8F3A-4E4C3A42C0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5b42d2-f19d-48cf-84b9-5350bf8ab1f2"/>
    <ds:schemaRef ds:uri="e161b0ae-77d0-4e1a-8f4b-efb8c52fdce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F8A141A-CF4B-4B02-B698-958A1185506E}">
  <ds:schemaRefs>
    <ds:schemaRef ds:uri="http://schemas.microsoft.com/sharepoint/v3/contenttype/forms"/>
  </ds:schemaRefs>
</ds:datastoreItem>
</file>

<file path=customXml/itemProps3.xml><?xml version="1.0" encoding="utf-8"?>
<ds:datastoreItem xmlns:ds="http://schemas.openxmlformats.org/officeDocument/2006/customXml" ds:itemID="{A0EEA3AD-CE71-4E75-A170-75A1C4AECE7C}">
  <ds:schemaRefs>
    <ds:schemaRef ds:uri="http://schemas.microsoft.com/office/2006/metadata/properties"/>
    <ds:schemaRef ds:uri="http://purl.org/dc/elements/1.1/"/>
    <ds:schemaRef ds:uri="http://schemas.openxmlformats.org/package/2006/metadata/core-properties"/>
    <ds:schemaRef ds:uri="http://schemas.microsoft.com/office/2006/documentManagement/types"/>
    <ds:schemaRef ds:uri="http://schemas.microsoft.com/office/infopath/2007/PartnerControls"/>
    <ds:schemaRef ds:uri="http://purl.org/dc/terms/"/>
    <ds:schemaRef ds:uri="bf5b42d2-f19d-48cf-84b9-5350bf8ab1f2"/>
    <ds:schemaRef ds:uri="e161b0ae-77d0-4e1a-8f4b-efb8c52fdceb"/>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10603</TotalTime>
  <Words>1881</Words>
  <Application>Microsoft Macintosh PowerPoint</Application>
  <PresentationFormat>Widescreen</PresentationFormat>
  <Paragraphs>219</Paragraphs>
  <Slides>34</Slides>
  <Notes>33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Aptos</vt:lpstr>
      <vt:lpstr>Aptos Display</vt:lpstr>
      <vt:lpstr>Arial</vt:lpstr>
      <vt:lpstr>Helvetica</vt:lpstr>
      <vt:lpstr>Office Theme</vt:lpstr>
      <vt:lpstr>PowerPoint Presentation</vt:lpstr>
      <vt:lpstr>Quick Review of Interpretive Principles</vt:lpstr>
      <vt:lpstr>PowerPoint Presentation</vt:lpstr>
      <vt:lpstr>Revelation 17:7 (ESV)</vt:lpstr>
      <vt:lpstr>The Identity of the Woman and the Beast</vt:lpstr>
      <vt:lpstr>The Identity of the Woman and the Beast</vt:lpstr>
      <vt:lpstr>Revelation 11:7 (ESV)</vt:lpstr>
      <vt:lpstr>Revelation 20:1-3 (ESV)</vt:lpstr>
      <vt:lpstr>Revelation 20:1-3 (ESV) cont.</vt:lpstr>
      <vt:lpstr>Who are the prostitute and the beast?</vt:lpstr>
      <vt:lpstr>PowerPoint Presentation</vt:lpstr>
      <vt:lpstr>Revelation 18:4 (ESV)</vt:lpstr>
      <vt:lpstr>PowerPoint Presentation</vt:lpstr>
      <vt:lpstr>PowerPoint Presentation</vt:lpstr>
      <vt:lpstr>PowerPoint Presentation</vt:lpstr>
      <vt:lpstr>PowerPoint Presentation</vt:lpstr>
      <vt:lpstr>Revelation 20:2 (ESV)</vt:lpstr>
      <vt:lpstr>Verse 2 we see more of the symbolism in regards to Satan</vt:lpstr>
      <vt:lpstr>Luke 10:18 (ESV)</vt:lpstr>
      <vt:lpstr>PowerPoint Presentation</vt:lpstr>
      <vt:lpstr>Revelation 14:11 (ESV)</vt:lpstr>
      <vt:lpstr>We see 3 “final” battles</vt:lpstr>
      <vt:lpstr>PowerPoint Presentation</vt:lpstr>
      <vt:lpstr>Revelation 6:14 (ESV)</vt:lpstr>
      <vt:lpstr>Revelation 20:11 (ESV)</vt:lpstr>
      <vt:lpstr>PowerPoint Presentation</vt:lpstr>
      <vt:lpstr>Revelation 21:3 (ESV)</vt:lpstr>
      <vt:lpstr>PowerPoint Presentation</vt:lpstr>
      <vt:lpstr>PowerPoint Presentation</vt:lpstr>
      <vt:lpstr>PowerPoint Presentation</vt:lpstr>
      <vt:lpstr>Revelation 22:20</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Lauren Kirksey</dc:creator>
  <cp:lastModifiedBy>Jillian Hohensee</cp:lastModifiedBy>
  <cp:revision>90</cp:revision>
  <cp:lastPrinted>2024-10-02T16:09:15Z</cp:lastPrinted>
  <dcterms:created xsi:type="dcterms:W3CDTF">2024-08-28T14:39:48Z</dcterms:created>
  <dcterms:modified xsi:type="dcterms:W3CDTF">2024-10-02T17:58:50Z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0x010100591F35ED903204459DD8C3D347C53C63</vt:lpwstr>
  </property>
  <property fmtid="{D5CDD505-2E9C-101B-9397-08002B2CF9AE}" pid="3" name="MediaServiceImageTags">
    <vt:lpwstr/>
  </property>
</Properties>
</file>